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70" r:id="rId3"/>
    <p:sldId id="259" r:id="rId4"/>
    <p:sldId id="260" r:id="rId5"/>
    <p:sldId id="272" r:id="rId6"/>
    <p:sldId id="273" r:id="rId7"/>
    <p:sldId id="274" r:id="rId8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836D"/>
    <a:srgbClr val="FB1F50"/>
    <a:srgbClr val="136E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46"/>
  </p:normalViewPr>
  <p:slideViewPr>
    <p:cSldViewPr snapToGrid="0" snapToObjects="1">
      <p:cViewPr varScale="1">
        <p:scale>
          <a:sx n="114" d="100"/>
          <a:sy n="114" d="100"/>
        </p:scale>
        <p:origin x="4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D5444B-B4D1-4E99-BC74-387A8547EC14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F33F195D-9175-4239-8CE8-0067D8E70E17}">
      <dgm:prSet phldrT="[Текст]"/>
      <dgm:spPr/>
      <dgm:t>
        <a:bodyPr/>
        <a:lstStyle/>
        <a:p>
          <a:r>
            <a:rPr lang="ru-RU" dirty="0"/>
            <a:t>Главная форма</a:t>
          </a:r>
        </a:p>
      </dgm:t>
    </dgm:pt>
    <dgm:pt modelId="{AD8643B8-6309-4D8D-B7BA-2061CE7D8ABA}" type="parTrans" cxnId="{DDC68797-C34E-498C-9DDC-16B9E4CCF023}">
      <dgm:prSet/>
      <dgm:spPr/>
      <dgm:t>
        <a:bodyPr/>
        <a:lstStyle/>
        <a:p>
          <a:endParaRPr lang="ru-RU"/>
        </a:p>
      </dgm:t>
    </dgm:pt>
    <dgm:pt modelId="{AE55968C-CF67-422F-B3F7-5E22B86749C7}" type="sibTrans" cxnId="{DDC68797-C34E-498C-9DDC-16B9E4CCF023}">
      <dgm:prSet/>
      <dgm:spPr/>
      <dgm:t>
        <a:bodyPr/>
        <a:lstStyle/>
        <a:p>
          <a:endParaRPr lang="ru-RU"/>
        </a:p>
      </dgm:t>
    </dgm:pt>
    <dgm:pt modelId="{2314A443-C7E4-4854-94B2-D1CA4D08BB35}">
      <dgm:prSet phldrT="[Текст]"/>
      <dgm:spPr/>
      <dgm:t>
        <a:bodyPr/>
        <a:lstStyle/>
        <a:p>
          <a:r>
            <a:rPr lang="ru-RU" dirty="0"/>
            <a:t>Форма входа</a:t>
          </a:r>
        </a:p>
      </dgm:t>
    </dgm:pt>
    <dgm:pt modelId="{FE6898B3-AD9B-4700-B94B-C45950C16A40}" type="parTrans" cxnId="{D22F8C69-6A8E-4466-8FE3-2C5147DFB415}">
      <dgm:prSet/>
      <dgm:spPr/>
      <dgm:t>
        <a:bodyPr/>
        <a:lstStyle/>
        <a:p>
          <a:endParaRPr lang="ru-RU"/>
        </a:p>
      </dgm:t>
    </dgm:pt>
    <dgm:pt modelId="{220C1349-9C69-48DB-B936-875977882FA3}" type="sibTrans" cxnId="{D22F8C69-6A8E-4466-8FE3-2C5147DFB415}">
      <dgm:prSet/>
      <dgm:spPr/>
      <dgm:t>
        <a:bodyPr/>
        <a:lstStyle/>
        <a:p>
          <a:endParaRPr lang="ru-RU"/>
        </a:p>
      </dgm:t>
    </dgm:pt>
    <dgm:pt modelId="{CD7680DA-E034-4039-A3CA-F886ADFCD23F}">
      <dgm:prSet phldrT="[Текст]"/>
      <dgm:spPr/>
      <dgm:t>
        <a:bodyPr/>
        <a:lstStyle/>
        <a:p>
          <a:r>
            <a:rPr lang="ru-RU" dirty="0"/>
            <a:t>Друзья</a:t>
          </a:r>
        </a:p>
      </dgm:t>
    </dgm:pt>
    <dgm:pt modelId="{70494F5C-A56C-4C1A-961D-6C19971D2FEE}" type="parTrans" cxnId="{44626204-C796-43AE-B7E0-68253FB4EBA1}">
      <dgm:prSet/>
      <dgm:spPr/>
      <dgm:t>
        <a:bodyPr/>
        <a:lstStyle/>
        <a:p>
          <a:endParaRPr lang="ru-RU"/>
        </a:p>
      </dgm:t>
    </dgm:pt>
    <dgm:pt modelId="{4656D38C-2768-4EA6-8D02-B9D5457B0A9C}" type="sibTrans" cxnId="{44626204-C796-43AE-B7E0-68253FB4EBA1}">
      <dgm:prSet/>
      <dgm:spPr/>
      <dgm:t>
        <a:bodyPr/>
        <a:lstStyle/>
        <a:p>
          <a:endParaRPr lang="ru-RU"/>
        </a:p>
      </dgm:t>
    </dgm:pt>
    <dgm:pt modelId="{39604BC5-AF49-4CB1-8579-5052EBE50D1F}">
      <dgm:prSet phldrT="[Текст]"/>
      <dgm:spPr/>
      <dgm:t>
        <a:bodyPr/>
        <a:lstStyle/>
        <a:p>
          <a:r>
            <a:rPr lang="ru-RU" dirty="0"/>
            <a:t>Карточка мероприятия</a:t>
          </a:r>
        </a:p>
      </dgm:t>
    </dgm:pt>
    <dgm:pt modelId="{3DC51F67-2231-4DA0-8201-A186E0308D38}" type="parTrans" cxnId="{1C582F25-BB45-4A84-A351-604D03CADD1D}">
      <dgm:prSet/>
      <dgm:spPr/>
      <dgm:t>
        <a:bodyPr/>
        <a:lstStyle/>
        <a:p>
          <a:endParaRPr lang="ru-RU"/>
        </a:p>
      </dgm:t>
    </dgm:pt>
    <dgm:pt modelId="{CB061A49-8C42-448B-BD11-9D1AE5E7D9EC}" type="sibTrans" cxnId="{1C582F25-BB45-4A84-A351-604D03CADD1D}">
      <dgm:prSet/>
      <dgm:spPr/>
      <dgm:t>
        <a:bodyPr/>
        <a:lstStyle/>
        <a:p>
          <a:endParaRPr lang="ru-RU"/>
        </a:p>
      </dgm:t>
    </dgm:pt>
    <dgm:pt modelId="{A30BACB2-DA18-4D83-A961-CE4AD7089B07}">
      <dgm:prSet phldrT="[Текст]"/>
      <dgm:spPr/>
      <dgm:t>
        <a:bodyPr/>
        <a:lstStyle/>
        <a:p>
          <a:r>
            <a:rPr lang="ru-RU" dirty="0"/>
            <a:t>Личный кабинет</a:t>
          </a:r>
        </a:p>
      </dgm:t>
    </dgm:pt>
    <dgm:pt modelId="{B08DD571-A980-470F-8D16-BF6E0F33FFBB}" type="parTrans" cxnId="{40150D6B-FBB0-4EE8-B354-8E0D44FDBDD2}">
      <dgm:prSet/>
      <dgm:spPr/>
      <dgm:t>
        <a:bodyPr/>
        <a:lstStyle/>
        <a:p>
          <a:endParaRPr lang="ru-RU"/>
        </a:p>
      </dgm:t>
    </dgm:pt>
    <dgm:pt modelId="{5BBD578C-19C4-46F5-A65F-59BF22823B2D}" type="sibTrans" cxnId="{40150D6B-FBB0-4EE8-B354-8E0D44FDBDD2}">
      <dgm:prSet/>
      <dgm:spPr/>
      <dgm:t>
        <a:bodyPr/>
        <a:lstStyle/>
        <a:p>
          <a:endParaRPr lang="ru-RU"/>
        </a:p>
      </dgm:t>
    </dgm:pt>
    <dgm:pt modelId="{956EA111-72DD-4B8C-9E2A-DEE2BB61C0B2}">
      <dgm:prSet phldrT="[Текст]"/>
      <dgm:spPr/>
      <dgm:t>
        <a:bodyPr/>
        <a:lstStyle/>
        <a:p>
          <a:r>
            <a:rPr lang="ru-RU" dirty="0"/>
            <a:t>Аккредитация</a:t>
          </a:r>
        </a:p>
      </dgm:t>
    </dgm:pt>
    <dgm:pt modelId="{0401C643-A387-482F-9EA2-5F0396301888}" type="parTrans" cxnId="{C9EED4A8-32B6-428E-9D57-6A943C2494C8}">
      <dgm:prSet/>
      <dgm:spPr/>
      <dgm:t>
        <a:bodyPr/>
        <a:lstStyle/>
        <a:p>
          <a:endParaRPr lang="ru-RU"/>
        </a:p>
      </dgm:t>
    </dgm:pt>
    <dgm:pt modelId="{8867B1EF-D942-41C4-B0E9-354283EB217E}" type="sibTrans" cxnId="{C9EED4A8-32B6-428E-9D57-6A943C2494C8}">
      <dgm:prSet/>
      <dgm:spPr/>
      <dgm:t>
        <a:bodyPr/>
        <a:lstStyle/>
        <a:p>
          <a:endParaRPr lang="ru-RU"/>
        </a:p>
      </dgm:t>
    </dgm:pt>
    <dgm:pt modelId="{68CC8CAC-F7EE-48CC-A52C-2D2595167E85}" type="pres">
      <dgm:prSet presAssocID="{CED5444B-B4D1-4E99-BC74-387A8547EC14}" presName="cycle" presStyleCnt="0">
        <dgm:presLayoutVars>
          <dgm:dir/>
          <dgm:resizeHandles val="exact"/>
        </dgm:presLayoutVars>
      </dgm:prSet>
      <dgm:spPr/>
    </dgm:pt>
    <dgm:pt modelId="{50A88D62-9627-4296-81B6-53CE2D2BFFE8}" type="pres">
      <dgm:prSet presAssocID="{F33F195D-9175-4239-8CE8-0067D8E70E17}" presName="node" presStyleLbl="node1" presStyleIdx="0" presStyleCnt="6">
        <dgm:presLayoutVars>
          <dgm:bulletEnabled val="1"/>
        </dgm:presLayoutVars>
      </dgm:prSet>
      <dgm:spPr/>
    </dgm:pt>
    <dgm:pt modelId="{2C5D70F4-B4BC-4173-984D-9D3DA1659A70}" type="pres">
      <dgm:prSet presAssocID="{F33F195D-9175-4239-8CE8-0067D8E70E17}" presName="spNode" presStyleCnt="0"/>
      <dgm:spPr/>
    </dgm:pt>
    <dgm:pt modelId="{B9789BB0-28F7-4666-9DF1-E8CC21E41706}" type="pres">
      <dgm:prSet presAssocID="{AE55968C-CF67-422F-B3F7-5E22B86749C7}" presName="sibTrans" presStyleLbl="sibTrans1D1" presStyleIdx="0" presStyleCnt="6"/>
      <dgm:spPr/>
    </dgm:pt>
    <dgm:pt modelId="{B2D0E719-41B6-4066-89D9-F0B1A3DD05AF}" type="pres">
      <dgm:prSet presAssocID="{2314A443-C7E4-4854-94B2-D1CA4D08BB35}" presName="node" presStyleLbl="node1" presStyleIdx="1" presStyleCnt="6">
        <dgm:presLayoutVars>
          <dgm:bulletEnabled val="1"/>
        </dgm:presLayoutVars>
      </dgm:prSet>
      <dgm:spPr/>
    </dgm:pt>
    <dgm:pt modelId="{3A1AC9D5-ED8B-40B7-B480-51425C4F1B83}" type="pres">
      <dgm:prSet presAssocID="{2314A443-C7E4-4854-94B2-D1CA4D08BB35}" presName="spNode" presStyleCnt="0"/>
      <dgm:spPr/>
    </dgm:pt>
    <dgm:pt modelId="{8924E84B-4A5F-4027-933F-22E69B7AADAE}" type="pres">
      <dgm:prSet presAssocID="{220C1349-9C69-48DB-B936-875977882FA3}" presName="sibTrans" presStyleLbl="sibTrans1D1" presStyleIdx="1" presStyleCnt="6"/>
      <dgm:spPr/>
    </dgm:pt>
    <dgm:pt modelId="{BEB9ACC0-1D39-4C0D-A143-D81F44FF8B06}" type="pres">
      <dgm:prSet presAssocID="{CD7680DA-E034-4039-A3CA-F886ADFCD23F}" presName="node" presStyleLbl="node1" presStyleIdx="2" presStyleCnt="6">
        <dgm:presLayoutVars>
          <dgm:bulletEnabled val="1"/>
        </dgm:presLayoutVars>
      </dgm:prSet>
      <dgm:spPr/>
    </dgm:pt>
    <dgm:pt modelId="{54E52F92-DFA7-4189-A61D-E2632BB3977A}" type="pres">
      <dgm:prSet presAssocID="{CD7680DA-E034-4039-A3CA-F886ADFCD23F}" presName="spNode" presStyleCnt="0"/>
      <dgm:spPr/>
    </dgm:pt>
    <dgm:pt modelId="{EF871E62-B056-4198-9826-EC4453AB0E00}" type="pres">
      <dgm:prSet presAssocID="{4656D38C-2768-4EA6-8D02-B9D5457B0A9C}" presName="sibTrans" presStyleLbl="sibTrans1D1" presStyleIdx="2" presStyleCnt="6"/>
      <dgm:spPr/>
    </dgm:pt>
    <dgm:pt modelId="{10118109-7BA0-4D11-93EC-C66FB01417D6}" type="pres">
      <dgm:prSet presAssocID="{39604BC5-AF49-4CB1-8579-5052EBE50D1F}" presName="node" presStyleLbl="node1" presStyleIdx="3" presStyleCnt="6">
        <dgm:presLayoutVars>
          <dgm:bulletEnabled val="1"/>
        </dgm:presLayoutVars>
      </dgm:prSet>
      <dgm:spPr/>
    </dgm:pt>
    <dgm:pt modelId="{A0321AF9-9296-4EB6-AFB8-0AC898ADFCA9}" type="pres">
      <dgm:prSet presAssocID="{39604BC5-AF49-4CB1-8579-5052EBE50D1F}" presName="spNode" presStyleCnt="0"/>
      <dgm:spPr/>
    </dgm:pt>
    <dgm:pt modelId="{3A35A852-BE61-476C-A523-4B20E0196E28}" type="pres">
      <dgm:prSet presAssocID="{CB061A49-8C42-448B-BD11-9D1AE5E7D9EC}" presName="sibTrans" presStyleLbl="sibTrans1D1" presStyleIdx="3" presStyleCnt="6"/>
      <dgm:spPr/>
    </dgm:pt>
    <dgm:pt modelId="{DB672B18-D98B-4ADF-A423-3A5DE7338890}" type="pres">
      <dgm:prSet presAssocID="{A30BACB2-DA18-4D83-A961-CE4AD7089B07}" presName="node" presStyleLbl="node1" presStyleIdx="4" presStyleCnt="6">
        <dgm:presLayoutVars>
          <dgm:bulletEnabled val="1"/>
        </dgm:presLayoutVars>
      </dgm:prSet>
      <dgm:spPr/>
    </dgm:pt>
    <dgm:pt modelId="{A688BFC5-2CEE-4C0C-BD0D-B78952894EDE}" type="pres">
      <dgm:prSet presAssocID="{A30BACB2-DA18-4D83-A961-CE4AD7089B07}" presName="spNode" presStyleCnt="0"/>
      <dgm:spPr/>
    </dgm:pt>
    <dgm:pt modelId="{C7664A65-53F9-4E92-9ECF-704AC00E7895}" type="pres">
      <dgm:prSet presAssocID="{5BBD578C-19C4-46F5-A65F-59BF22823B2D}" presName="sibTrans" presStyleLbl="sibTrans1D1" presStyleIdx="4" presStyleCnt="6"/>
      <dgm:spPr/>
    </dgm:pt>
    <dgm:pt modelId="{69664972-DFBC-4285-B8EF-05B7822D2D9D}" type="pres">
      <dgm:prSet presAssocID="{956EA111-72DD-4B8C-9E2A-DEE2BB61C0B2}" presName="node" presStyleLbl="node1" presStyleIdx="5" presStyleCnt="6">
        <dgm:presLayoutVars>
          <dgm:bulletEnabled val="1"/>
        </dgm:presLayoutVars>
      </dgm:prSet>
      <dgm:spPr/>
    </dgm:pt>
    <dgm:pt modelId="{E9DFEEA8-CFEC-4D32-955F-A69BBF537661}" type="pres">
      <dgm:prSet presAssocID="{956EA111-72DD-4B8C-9E2A-DEE2BB61C0B2}" presName="spNode" presStyleCnt="0"/>
      <dgm:spPr/>
    </dgm:pt>
    <dgm:pt modelId="{C07FB0ED-C28F-45BF-BE59-EB0876D20A8F}" type="pres">
      <dgm:prSet presAssocID="{8867B1EF-D942-41C4-B0E9-354283EB217E}" presName="sibTrans" presStyleLbl="sibTrans1D1" presStyleIdx="5" presStyleCnt="6"/>
      <dgm:spPr/>
    </dgm:pt>
  </dgm:ptLst>
  <dgm:cxnLst>
    <dgm:cxn modelId="{44626204-C796-43AE-B7E0-68253FB4EBA1}" srcId="{CED5444B-B4D1-4E99-BC74-387A8547EC14}" destId="{CD7680DA-E034-4039-A3CA-F886ADFCD23F}" srcOrd="2" destOrd="0" parTransId="{70494F5C-A56C-4C1A-961D-6C19971D2FEE}" sibTransId="{4656D38C-2768-4EA6-8D02-B9D5457B0A9C}"/>
    <dgm:cxn modelId="{67240112-A968-450F-ACD7-0408B2E83C23}" type="presOf" srcId="{CED5444B-B4D1-4E99-BC74-387A8547EC14}" destId="{68CC8CAC-F7EE-48CC-A52C-2D2595167E85}" srcOrd="0" destOrd="0" presId="urn:microsoft.com/office/officeart/2005/8/layout/cycle6"/>
    <dgm:cxn modelId="{1C582F25-BB45-4A84-A351-604D03CADD1D}" srcId="{CED5444B-B4D1-4E99-BC74-387A8547EC14}" destId="{39604BC5-AF49-4CB1-8579-5052EBE50D1F}" srcOrd="3" destOrd="0" parTransId="{3DC51F67-2231-4DA0-8201-A186E0308D38}" sibTransId="{CB061A49-8C42-448B-BD11-9D1AE5E7D9EC}"/>
    <dgm:cxn modelId="{B8E7B926-EE78-4409-878C-225AA83B90D7}" type="presOf" srcId="{220C1349-9C69-48DB-B936-875977882FA3}" destId="{8924E84B-4A5F-4027-933F-22E69B7AADAE}" srcOrd="0" destOrd="0" presId="urn:microsoft.com/office/officeart/2005/8/layout/cycle6"/>
    <dgm:cxn modelId="{636EC944-6393-4EBE-A718-5271D3F9524D}" type="presOf" srcId="{5BBD578C-19C4-46F5-A65F-59BF22823B2D}" destId="{C7664A65-53F9-4E92-9ECF-704AC00E7895}" srcOrd="0" destOrd="0" presId="urn:microsoft.com/office/officeart/2005/8/layout/cycle6"/>
    <dgm:cxn modelId="{D22F8C69-6A8E-4466-8FE3-2C5147DFB415}" srcId="{CED5444B-B4D1-4E99-BC74-387A8547EC14}" destId="{2314A443-C7E4-4854-94B2-D1CA4D08BB35}" srcOrd="1" destOrd="0" parTransId="{FE6898B3-AD9B-4700-B94B-C45950C16A40}" sibTransId="{220C1349-9C69-48DB-B936-875977882FA3}"/>
    <dgm:cxn modelId="{40150D6B-FBB0-4EE8-B354-8E0D44FDBDD2}" srcId="{CED5444B-B4D1-4E99-BC74-387A8547EC14}" destId="{A30BACB2-DA18-4D83-A961-CE4AD7089B07}" srcOrd="4" destOrd="0" parTransId="{B08DD571-A980-470F-8D16-BF6E0F33FFBB}" sibTransId="{5BBD578C-19C4-46F5-A65F-59BF22823B2D}"/>
    <dgm:cxn modelId="{32F2EB75-E0D3-4D9B-9C70-8FFFAEDFDE0E}" type="presOf" srcId="{CB061A49-8C42-448B-BD11-9D1AE5E7D9EC}" destId="{3A35A852-BE61-476C-A523-4B20E0196E28}" srcOrd="0" destOrd="0" presId="urn:microsoft.com/office/officeart/2005/8/layout/cycle6"/>
    <dgm:cxn modelId="{34368380-F7F8-4A00-885E-173D11B24A6E}" type="presOf" srcId="{CD7680DA-E034-4039-A3CA-F886ADFCD23F}" destId="{BEB9ACC0-1D39-4C0D-A143-D81F44FF8B06}" srcOrd="0" destOrd="0" presId="urn:microsoft.com/office/officeart/2005/8/layout/cycle6"/>
    <dgm:cxn modelId="{DDC68797-C34E-498C-9DDC-16B9E4CCF023}" srcId="{CED5444B-B4D1-4E99-BC74-387A8547EC14}" destId="{F33F195D-9175-4239-8CE8-0067D8E70E17}" srcOrd="0" destOrd="0" parTransId="{AD8643B8-6309-4D8D-B7BA-2061CE7D8ABA}" sibTransId="{AE55968C-CF67-422F-B3F7-5E22B86749C7}"/>
    <dgm:cxn modelId="{C9EED4A8-32B6-428E-9D57-6A943C2494C8}" srcId="{CED5444B-B4D1-4E99-BC74-387A8547EC14}" destId="{956EA111-72DD-4B8C-9E2A-DEE2BB61C0B2}" srcOrd="5" destOrd="0" parTransId="{0401C643-A387-482F-9EA2-5F0396301888}" sibTransId="{8867B1EF-D942-41C4-B0E9-354283EB217E}"/>
    <dgm:cxn modelId="{BF694BBE-CD88-4987-A3FF-123856F2AF40}" type="presOf" srcId="{39604BC5-AF49-4CB1-8579-5052EBE50D1F}" destId="{10118109-7BA0-4D11-93EC-C66FB01417D6}" srcOrd="0" destOrd="0" presId="urn:microsoft.com/office/officeart/2005/8/layout/cycle6"/>
    <dgm:cxn modelId="{06CE61C8-31DA-4D2D-8049-C2ED8F466362}" type="presOf" srcId="{956EA111-72DD-4B8C-9E2A-DEE2BB61C0B2}" destId="{69664972-DFBC-4285-B8EF-05B7822D2D9D}" srcOrd="0" destOrd="0" presId="urn:microsoft.com/office/officeart/2005/8/layout/cycle6"/>
    <dgm:cxn modelId="{7E542ACD-2888-470C-A8FC-086F66CFCBF9}" type="presOf" srcId="{AE55968C-CF67-422F-B3F7-5E22B86749C7}" destId="{B9789BB0-28F7-4666-9DF1-E8CC21E41706}" srcOrd="0" destOrd="0" presId="urn:microsoft.com/office/officeart/2005/8/layout/cycle6"/>
    <dgm:cxn modelId="{8BCD47CD-E4B6-4BED-B90B-7940D1D78C17}" type="presOf" srcId="{F33F195D-9175-4239-8CE8-0067D8E70E17}" destId="{50A88D62-9627-4296-81B6-53CE2D2BFFE8}" srcOrd="0" destOrd="0" presId="urn:microsoft.com/office/officeart/2005/8/layout/cycle6"/>
    <dgm:cxn modelId="{6295E9E1-DFD3-46AB-9320-82099DA70689}" type="presOf" srcId="{2314A443-C7E4-4854-94B2-D1CA4D08BB35}" destId="{B2D0E719-41B6-4066-89D9-F0B1A3DD05AF}" srcOrd="0" destOrd="0" presId="urn:microsoft.com/office/officeart/2005/8/layout/cycle6"/>
    <dgm:cxn modelId="{3BFF06EF-1310-4B5E-83AE-49CECE05945A}" type="presOf" srcId="{4656D38C-2768-4EA6-8D02-B9D5457B0A9C}" destId="{EF871E62-B056-4198-9826-EC4453AB0E00}" srcOrd="0" destOrd="0" presId="urn:microsoft.com/office/officeart/2005/8/layout/cycle6"/>
    <dgm:cxn modelId="{85C117EF-0540-4ACF-92BC-CFF6B277F569}" type="presOf" srcId="{8867B1EF-D942-41C4-B0E9-354283EB217E}" destId="{C07FB0ED-C28F-45BF-BE59-EB0876D20A8F}" srcOrd="0" destOrd="0" presId="urn:microsoft.com/office/officeart/2005/8/layout/cycle6"/>
    <dgm:cxn modelId="{32AC0CFC-F7E1-4B2B-B3F9-BF114D45C323}" type="presOf" srcId="{A30BACB2-DA18-4D83-A961-CE4AD7089B07}" destId="{DB672B18-D98B-4ADF-A423-3A5DE7338890}" srcOrd="0" destOrd="0" presId="urn:microsoft.com/office/officeart/2005/8/layout/cycle6"/>
    <dgm:cxn modelId="{1352DC10-6DEC-4609-89CF-3FAA3E6D9C6C}" type="presParOf" srcId="{68CC8CAC-F7EE-48CC-A52C-2D2595167E85}" destId="{50A88D62-9627-4296-81B6-53CE2D2BFFE8}" srcOrd="0" destOrd="0" presId="urn:microsoft.com/office/officeart/2005/8/layout/cycle6"/>
    <dgm:cxn modelId="{165CF244-0FFE-4E20-9054-BB7569C840D1}" type="presParOf" srcId="{68CC8CAC-F7EE-48CC-A52C-2D2595167E85}" destId="{2C5D70F4-B4BC-4173-984D-9D3DA1659A70}" srcOrd="1" destOrd="0" presId="urn:microsoft.com/office/officeart/2005/8/layout/cycle6"/>
    <dgm:cxn modelId="{DF96445B-B545-4FCF-BC75-930D031B6310}" type="presParOf" srcId="{68CC8CAC-F7EE-48CC-A52C-2D2595167E85}" destId="{B9789BB0-28F7-4666-9DF1-E8CC21E41706}" srcOrd="2" destOrd="0" presId="urn:microsoft.com/office/officeart/2005/8/layout/cycle6"/>
    <dgm:cxn modelId="{82609669-28DC-4C81-9D3F-D073389E5443}" type="presParOf" srcId="{68CC8CAC-F7EE-48CC-A52C-2D2595167E85}" destId="{B2D0E719-41B6-4066-89D9-F0B1A3DD05AF}" srcOrd="3" destOrd="0" presId="urn:microsoft.com/office/officeart/2005/8/layout/cycle6"/>
    <dgm:cxn modelId="{6AF6DAE0-5E0C-4D1B-90E7-087808CF2A81}" type="presParOf" srcId="{68CC8CAC-F7EE-48CC-A52C-2D2595167E85}" destId="{3A1AC9D5-ED8B-40B7-B480-51425C4F1B83}" srcOrd="4" destOrd="0" presId="urn:microsoft.com/office/officeart/2005/8/layout/cycle6"/>
    <dgm:cxn modelId="{F6A84529-8F4C-46A9-A77A-89ADA03BE856}" type="presParOf" srcId="{68CC8CAC-F7EE-48CC-A52C-2D2595167E85}" destId="{8924E84B-4A5F-4027-933F-22E69B7AADAE}" srcOrd="5" destOrd="0" presId="urn:microsoft.com/office/officeart/2005/8/layout/cycle6"/>
    <dgm:cxn modelId="{52A1AC0A-0F0D-4FAF-8F3C-FE476BBE05F2}" type="presParOf" srcId="{68CC8CAC-F7EE-48CC-A52C-2D2595167E85}" destId="{BEB9ACC0-1D39-4C0D-A143-D81F44FF8B06}" srcOrd="6" destOrd="0" presId="urn:microsoft.com/office/officeart/2005/8/layout/cycle6"/>
    <dgm:cxn modelId="{39EE690C-EE10-4A3B-A131-C44B2CDE2B85}" type="presParOf" srcId="{68CC8CAC-F7EE-48CC-A52C-2D2595167E85}" destId="{54E52F92-DFA7-4189-A61D-E2632BB3977A}" srcOrd="7" destOrd="0" presId="urn:microsoft.com/office/officeart/2005/8/layout/cycle6"/>
    <dgm:cxn modelId="{E39566ED-6CDE-4B73-A946-6BD80A91EF78}" type="presParOf" srcId="{68CC8CAC-F7EE-48CC-A52C-2D2595167E85}" destId="{EF871E62-B056-4198-9826-EC4453AB0E00}" srcOrd="8" destOrd="0" presId="urn:microsoft.com/office/officeart/2005/8/layout/cycle6"/>
    <dgm:cxn modelId="{A1F187DC-5D41-440F-8A4A-9A1562B0F4C1}" type="presParOf" srcId="{68CC8CAC-F7EE-48CC-A52C-2D2595167E85}" destId="{10118109-7BA0-4D11-93EC-C66FB01417D6}" srcOrd="9" destOrd="0" presId="urn:microsoft.com/office/officeart/2005/8/layout/cycle6"/>
    <dgm:cxn modelId="{77D18332-FB81-455B-92B7-CEC4635EC40A}" type="presParOf" srcId="{68CC8CAC-F7EE-48CC-A52C-2D2595167E85}" destId="{A0321AF9-9296-4EB6-AFB8-0AC898ADFCA9}" srcOrd="10" destOrd="0" presId="urn:microsoft.com/office/officeart/2005/8/layout/cycle6"/>
    <dgm:cxn modelId="{301C552C-576C-40AB-ADC0-5914B43D8314}" type="presParOf" srcId="{68CC8CAC-F7EE-48CC-A52C-2D2595167E85}" destId="{3A35A852-BE61-476C-A523-4B20E0196E28}" srcOrd="11" destOrd="0" presId="urn:microsoft.com/office/officeart/2005/8/layout/cycle6"/>
    <dgm:cxn modelId="{57C02869-AB0A-4D29-9151-3B91DCF315BC}" type="presParOf" srcId="{68CC8CAC-F7EE-48CC-A52C-2D2595167E85}" destId="{DB672B18-D98B-4ADF-A423-3A5DE7338890}" srcOrd="12" destOrd="0" presId="urn:microsoft.com/office/officeart/2005/8/layout/cycle6"/>
    <dgm:cxn modelId="{FA0CC5C8-CADB-4A79-B4EB-78646C056D83}" type="presParOf" srcId="{68CC8CAC-F7EE-48CC-A52C-2D2595167E85}" destId="{A688BFC5-2CEE-4C0C-BD0D-B78952894EDE}" srcOrd="13" destOrd="0" presId="urn:microsoft.com/office/officeart/2005/8/layout/cycle6"/>
    <dgm:cxn modelId="{E9F7311B-D510-454C-9030-D23E1EEA1587}" type="presParOf" srcId="{68CC8CAC-F7EE-48CC-A52C-2D2595167E85}" destId="{C7664A65-53F9-4E92-9ECF-704AC00E7895}" srcOrd="14" destOrd="0" presId="urn:microsoft.com/office/officeart/2005/8/layout/cycle6"/>
    <dgm:cxn modelId="{5CDBE6DB-1359-4CC1-B078-4EA6A333BDD0}" type="presParOf" srcId="{68CC8CAC-F7EE-48CC-A52C-2D2595167E85}" destId="{69664972-DFBC-4285-B8EF-05B7822D2D9D}" srcOrd="15" destOrd="0" presId="urn:microsoft.com/office/officeart/2005/8/layout/cycle6"/>
    <dgm:cxn modelId="{28A48F76-911F-414A-8B5E-7484B4D026E9}" type="presParOf" srcId="{68CC8CAC-F7EE-48CC-A52C-2D2595167E85}" destId="{E9DFEEA8-CFEC-4D32-955F-A69BBF537661}" srcOrd="16" destOrd="0" presId="urn:microsoft.com/office/officeart/2005/8/layout/cycle6"/>
    <dgm:cxn modelId="{DCC444BE-F2EF-4A08-8C06-F7068928E670}" type="presParOf" srcId="{68CC8CAC-F7EE-48CC-A52C-2D2595167E85}" destId="{C07FB0ED-C28F-45BF-BE59-EB0876D20A8F}" srcOrd="17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D5444B-B4D1-4E99-BC74-387A8547EC14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F33F195D-9175-4239-8CE8-0067D8E70E17}">
      <dgm:prSet phldrT="[Текст]"/>
      <dgm:spPr/>
      <dgm:t>
        <a:bodyPr/>
        <a:lstStyle/>
        <a:p>
          <a:r>
            <a:rPr lang="ru-RU" dirty="0"/>
            <a:t>Авторизация через внешние сервисы</a:t>
          </a:r>
        </a:p>
      </dgm:t>
    </dgm:pt>
    <dgm:pt modelId="{AD8643B8-6309-4D8D-B7BA-2061CE7D8ABA}" type="parTrans" cxnId="{DDC68797-C34E-498C-9DDC-16B9E4CCF023}">
      <dgm:prSet/>
      <dgm:spPr/>
      <dgm:t>
        <a:bodyPr/>
        <a:lstStyle/>
        <a:p>
          <a:endParaRPr lang="ru-RU"/>
        </a:p>
      </dgm:t>
    </dgm:pt>
    <dgm:pt modelId="{AE55968C-CF67-422F-B3F7-5E22B86749C7}" type="sibTrans" cxnId="{DDC68797-C34E-498C-9DDC-16B9E4CCF023}">
      <dgm:prSet/>
      <dgm:spPr/>
      <dgm:t>
        <a:bodyPr/>
        <a:lstStyle/>
        <a:p>
          <a:endParaRPr lang="ru-RU"/>
        </a:p>
      </dgm:t>
    </dgm:pt>
    <dgm:pt modelId="{2314A443-C7E4-4854-94B2-D1CA4D08BB35}">
      <dgm:prSet phldrT="[Текст]"/>
      <dgm:spPr/>
      <dgm:t>
        <a:bodyPr/>
        <a:lstStyle/>
        <a:p>
          <a:r>
            <a:rPr lang="ru-RU" dirty="0"/>
            <a:t>Статистика</a:t>
          </a:r>
        </a:p>
      </dgm:t>
    </dgm:pt>
    <dgm:pt modelId="{FE6898B3-AD9B-4700-B94B-C45950C16A40}" type="parTrans" cxnId="{D22F8C69-6A8E-4466-8FE3-2C5147DFB415}">
      <dgm:prSet/>
      <dgm:spPr/>
      <dgm:t>
        <a:bodyPr/>
        <a:lstStyle/>
        <a:p>
          <a:endParaRPr lang="ru-RU"/>
        </a:p>
      </dgm:t>
    </dgm:pt>
    <dgm:pt modelId="{220C1349-9C69-48DB-B936-875977882FA3}" type="sibTrans" cxnId="{D22F8C69-6A8E-4466-8FE3-2C5147DFB415}">
      <dgm:prSet/>
      <dgm:spPr/>
      <dgm:t>
        <a:bodyPr/>
        <a:lstStyle/>
        <a:p>
          <a:endParaRPr lang="ru-RU"/>
        </a:p>
      </dgm:t>
    </dgm:pt>
    <dgm:pt modelId="{39604BC5-AF49-4CB1-8579-5052EBE50D1F}">
      <dgm:prSet phldrT="[Текст]"/>
      <dgm:spPr/>
      <dgm:t>
        <a:bodyPr/>
        <a:lstStyle/>
        <a:p>
          <a:r>
            <a:rPr lang="ru-RU" b="0" i="0" u="none" dirty="0"/>
            <a:t>Реализация механизмов безопасности</a:t>
          </a:r>
          <a:endParaRPr lang="ru-RU" dirty="0"/>
        </a:p>
      </dgm:t>
    </dgm:pt>
    <dgm:pt modelId="{3DC51F67-2231-4DA0-8201-A186E0308D38}" type="parTrans" cxnId="{1C582F25-BB45-4A84-A351-604D03CADD1D}">
      <dgm:prSet/>
      <dgm:spPr/>
      <dgm:t>
        <a:bodyPr/>
        <a:lstStyle/>
        <a:p>
          <a:endParaRPr lang="ru-RU"/>
        </a:p>
      </dgm:t>
    </dgm:pt>
    <dgm:pt modelId="{CB061A49-8C42-448B-BD11-9D1AE5E7D9EC}" type="sibTrans" cxnId="{1C582F25-BB45-4A84-A351-604D03CADD1D}">
      <dgm:prSet/>
      <dgm:spPr/>
      <dgm:t>
        <a:bodyPr/>
        <a:lstStyle/>
        <a:p>
          <a:endParaRPr lang="ru-RU"/>
        </a:p>
      </dgm:t>
    </dgm:pt>
    <dgm:pt modelId="{A30BACB2-DA18-4D83-A961-CE4AD7089B07}">
      <dgm:prSet phldrT="[Текст]"/>
      <dgm:spPr/>
      <dgm:t>
        <a:bodyPr/>
        <a:lstStyle/>
        <a:p>
          <a:r>
            <a:rPr lang="ru-RU" dirty="0"/>
            <a:t>Рекомендации</a:t>
          </a:r>
        </a:p>
      </dgm:t>
    </dgm:pt>
    <dgm:pt modelId="{B08DD571-A980-470F-8D16-BF6E0F33FFBB}" type="parTrans" cxnId="{40150D6B-FBB0-4EE8-B354-8E0D44FDBDD2}">
      <dgm:prSet/>
      <dgm:spPr/>
      <dgm:t>
        <a:bodyPr/>
        <a:lstStyle/>
        <a:p>
          <a:endParaRPr lang="ru-RU"/>
        </a:p>
      </dgm:t>
    </dgm:pt>
    <dgm:pt modelId="{5BBD578C-19C4-46F5-A65F-59BF22823B2D}" type="sibTrans" cxnId="{40150D6B-FBB0-4EE8-B354-8E0D44FDBDD2}">
      <dgm:prSet/>
      <dgm:spPr/>
      <dgm:t>
        <a:bodyPr/>
        <a:lstStyle/>
        <a:p>
          <a:endParaRPr lang="ru-RU"/>
        </a:p>
      </dgm:t>
    </dgm:pt>
    <dgm:pt modelId="{956EA111-72DD-4B8C-9E2A-DEE2BB61C0B2}">
      <dgm:prSet phldrT="[Текст]"/>
      <dgm:spPr/>
      <dgm:t>
        <a:bodyPr/>
        <a:lstStyle/>
        <a:p>
          <a:r>
            <a:rPr lang="ru-RU" dirty="0"/>
            <a:t>Избранное</a:t>
          </a:r>
        </a:p>
      </dgm:t>
    </dgm:pt>
    <dgm:pt modelId="{0401C643-A387-482F-9EA2-5F0396301888}" type="parTrans" cxnId="{C9EED4A8-32B6-428E-9D57-6A943C2494C8}">
      <dgm:prSet/>
      <dgm:spPr/>
      <dgm:t>
        <a:bodyPr/>
        <a:lstStyle/>
        <a:p>
          <a:endParaRPr lang="ru-RU"/>
        </a:p>
      </dgm:t>
    </dgm:pt>
    <dgm:pt modelId="{8867B1EF-D942-41C4-B0E9-354283EB217E}" type="sibTrans" cxnId="{C9EED4A8-32B6-428E-9D57-6A943C2494C8}">
      <dgm:prSet/>
      <dgm:spPr/>
      <dgm:t>
        <a:bodyPr/>
        <a:lstStyle/>
        <a:p>
          <a:endParaRPr lang="ru-RU"/>
        </a:p>
      </dgm:t>
    </dgm:pt>
    <dgm:pt modelId="{68CC8CAC-F7EE-48CC-A52C-2D2595167E85}" type="pres">
      <dgm:prSet presAssocID="{CED5444B-B4D1-4E99-BC74-387A8547EC14}" presName="cycle" presStyleCnt="0">
        <dgm:presLayoutVars>
          <dgm:dir/>
          <dgm:resizeHandles val="exact"/>
        </dgm:presLayoutVars>
      </dgm:prSet>
      <dgm:spPr/>
    </dgm:pt>
    <dgm:pt modelId="{50A88D62-9627-4296-81B6-53CE2D2BFFE8}" type="pres">
      <dgm:prSet presAssocID="{F33F195D-9175-4239-8CE8-0067D8E70E17}" presName="node" presStyleLbl="node1" presStyleIdx="0" presStyleCnt="5">
        <dgm:presLayoutVars>
          <dgm:bulletEnabled val="1"/>
        </dgm:presLayoutVars>
      </dgm:prSet>
      <dgm:spPr/>
    </dgm:pt>
    <dgm:pt modelId="{2C5D70F4-B4BC-4173-984D-9D3DA1659A70}" type="pres">
      <dgm:prSet presAssocID="{F33F195D-9175-4239-8CE8-0067D8E70E17}" presName="spNode" presStyleCnt="0"/>
      <dgm:spPr/>
    </dgm:pt>
    <dgm:pt modelId="{B9789BB0-28F7-4666-9DF1-E8CC21E41706}" type="pres">
      <dgm:prSet presAssocID="{AE55968C-CF67-422F-B3F7-5E22B86749C7}" presName="sibTrans" presStyleLbl="sibTrans1D1" presStyleIdx="0" presStyleCnt="5"/>
      <dgm:spPr/>
    </dgm:pt>
    <dgm:pt modelId="{B2D0E719-41B6-4066-89D9-F0B1A3DD05AF}" type="pres">
      <dgm:prSet presAssocID="{2314A443-C7E4-4854-94B2-D1CA4D08BB35}" presName="node" presStyleLbl="node1" presStyleIdx="1" presStyleCnt="5">
        <dgm:presLayoutVars>
          <dgm:bulletEnabled val="1"/>
        </dgm:presLayoutVars>
      </dgm:prSet>
      <dgm:spPr/>
    </dgm:pt>
    <dgm:pt modelId="{3A1AC9D5-ED8B-40B7-B480-51425C4F1B83}" type="pres">
      <dgm:prSet presAssocID="{2314A443-C7E4-4854-94B2-D1CA4D08BB35}" presName="spNode" presStyleCnt="0"/>
      <dgm:spPr/>
    </dgm:pt>
    <dgm:pt modelId="{8924E84B-4A5F-4027-933F-22E69B7AADAE}" type="pres">
      <dgm:prSet presAssocID="{220C1349-9C69-48DB-B936-875977882FA3}" presName="sibTrans" presStyleLbl="sibTrans1D1" presStyleIdx="1" presStyleCnt="5"/>
      <dgm:spPr/>
    </dgm:pt>
    <dgm:pt modelId="{10118109-7BA0-4D11-93EC-C66FB01417D6}" type="pres">
      <dgm:prSet presAssocID="{39604BC5-AF49-4CB1-8579-5052EBE50D1F}" presName="node" presStyleLbl="node1" presStyleIdx="2" presStyleCnt="5">
        <dgm:presLayoutVars>
          <dgm:bulletEnabled val="1"/>
        </dgm:presLayoutVars>
      </dgm:prSet>
      <dgm:spPr/>
    </dgm:pt>
    <dgm:pt modelId="{A0321AF9-9296-4EB6-AFB8-0AC898ADFCA9}" type="pres">
      <dgm:prSet presAssocID="{39604BC5-AF49-4CB1-8579-5052EBE50D1F}" presName="spNode" presStyleCnt="0"/>
      <dgm:spPr/>
    </dgm:pt>
    <dgm:pt modelId="{3A35A852-BE61-476C-A523-4B20E0196E28}" type="pres">
      <dgm:prSet presAssocID="{CB061A49-8C42-448B-BD11-9D1AE5E7D9EC}" presName="sibTrans" presStyleLbl="sibTrans1D1" presStyleIdx="2" presStyleCnt="5"/>
      <dgm:spPr/>
    </dgm:pt>
    <dgm:pt modelId="{DB672B18-D98B-4ADF-A423-3A5DE7338890}" type="pres">
      <dgm:prSet presAssocID="{A30BACB2-DA18-4D83-A961-CE4AD7089B07}" presName="node" presStyleLbl="node1" presStyleIdx="3" presStyleCnt="5">
        <dgm:presLayoutVars>
          <dgm:bulletEnabled val="1"/>
        </dgm:presLayoutVars>
      </dgm:prSet>
      <dgm:spPr/>
    </dgm:pt>
    <dgm:pt modelId="{A688BFC5-2CEE-4C0C-BD0D-B78952894EDE}" type="pres">
      <dgm:prSet presAssocID="{A30BACB2-DA18-4D83-A961-CE4AD7089B07}" presName="spNode" presStyleCnt="0"/>
      <dgm:spPr/>
    </dgm:pt>
    <dgm:pt modelId="{C7664A65-53F9-4E92-9ECF-704AC00E7895}" type="pres">
      <dgm:prSet presAssocID="{5BBD578C-19C4-46F5-A65F-59BF22823B2D}" presName="sibTrans" presStyleLbl="sibTrans1D1" presStyleIdx="3" presStyleCnt="5"/>
      <dgm:spPr/>
    </dgm:pt>
    <dgm:pt modelId="{69664972-DFBC-4285-B8EF-05B7822D2D9D}" type="pres">
      <dgm:prSet presAssocID="{956EA111-72DD-4B8C-9E2A-DEE2BB61C0B2}" presName="node" presStyleLbl="node1" presStyleIdx="4" presStyleCnt="5">
        <dgm:presLayoutVars>
          <dgm:bulletEnabled val="1"/>
        </dgm:presLayoutVars>
      </dgm:prSet>
      <dgm:spPr/>
    </dgm:pt>
    <dgm:pt modelId="{E9DFEEA8-CFEC-4D32-955F-A69BBF537661}" type="pres">
      <dgm:prSet presAssocID="{956EA111-72DD-4B8C-9E2A-DEE2BB61C0B2}" presName="spNode" presStyleCnt="0"/>
      <dgm:spPr/>
    </dgm:pt>
    <dgm:pt modelId="{C07FB0ED-C28F-45BF-BE59-EB0876D20A8F}" type="pres">
      <dgm:prSet presAssocID="{8867B1EF-D942-41C4-B0E9-354283EB217E}" presName="sibTrans" presStyleLbl="sibTrans1D1" presStyleIdx="4" presStyleCnt="5"/>
      <dgm:spPr/>
    </dgm:pt>
  </dgm:ptLst>
  <dgm:cxnLst>
    <dgm:cxn modelId="{67240112-A968-450F-ACD7-0408B2E83C23}" type="presOf" srcId="{CED5444B-B4D1-4E99-BC74-387A8547EC14}" destId="{68CC8CAC-F7EE-48CC-A52C-2D2595167E85}" srcOrd="0" destOrd="0" presId="urn:microsoft.com/office/officeart/2005/8/layout/cycle6"/>
    <dgm:cxn modelId="{1C582F25-BB45-4A84-A351-604D03CADD1D}" srcId="{CED5444B-B4D1-4E99-BC74-387A8547EC14}" destId="{39604BC5-AF49-4CB1-8579-5052EBE50D1F}" srcOrd="2" destOrd="0" parTransId="{3DC51F67-2231-4DA0-8201-A186E0308D38}" sibTransId="{CB061A49-8C42-448B-BD11-9D1AE5E7D9EC}"/>
    <dgm:cxn modelId="{B8E7B926-EE78-4409-878C-225AA83B90D7}" type="presOf" srcId="{220C1349-9C69-48DB-B936-875977882FA3}" destId="{8924E84B-4A5F-4027-933F-22E69B7AADAE}" srcOrd="0" destOrd="0" presId="urn:microsoft.com/office/officeart/2005/8/layout/cycle6"/>
    <dgm:cxn modelId="{636EC944-6393-4EBE-A718-5271D3F9524D}" type="presOf" srcId="{5BBD578C-19C4-46F5-A65F-59BF22823B2D}" destId="{C7664A65-53F9-4E92-9ECF-704AC00E7895}" srcOrd="0" destOrd="0" presId="urn:microsoft.com/office/officeart/2005/8/layout/cycle6"/>
    <dgm:cxn modelId="{D22F8C69-6A8E-4466-8FE3-2C5147DFB415}" srcId="{CED5444B-B4D1-4E99-BC74-387A8547EC14}" destId="{2314A443-C7E4-4854-94B2-D1CA4D08BB35}" srcOrd="1" destOrd="0" parTransId="{FE6898B3-AD9B-4700-B94B-C45950C16A40}" sibTransId="{220C1349-9C69-48DB-B936-875977882FA3}"/>
    <dgm:cxn modelId="{40150D6B-FBB0-4EE8-B354-8E0D44FDBDD2}" srcId="{CED5444B-B4D1-4E99-BC74-387A8547EC14}" destId="{A30BACB2-DA18-4D83-A961-CE4AD7089B07}" srcOrd="3" destOrd="0" parTransId="{B08DD571-A980-470F-8D16-BF6E0F33FFBB}" sibTransId="{5BBD578C-19C4-46F5-A65F-59BF22823B2D}"/>
    <dgm:cxn modelId="{32F2EB75-E0D3-4D9B-9C70-8FFFAEDFDE0E}" type="presOf" srcId="{CB061A49-8C42-448B-BD11-9D1AE5E7D9EC}" destId="{3A35A852-BE61-476C-A523-4B20E0196E28}" srcOrd="0" destOrd="0" presId="urn:microsoft.com/office/officeart/2005/8/layout/cycle6"/>
    <dgm:cxn modelId="{DDC68797-C34E-498C-9DDC-16B9E4CCF023}" srcId="{CED5444B-B4D1-4E99-BC74-387A8547EC14}" destId="{F33F195D-9175-4239-8CE8-0067D8E70E17}" srcOrd="0" destOrd="0" parTransId="{AD8643B8-6309-4D8D-B7BA-2061CE7D8ABA}" sibTransId="{AE55968C-CF67-422F-B3F7-5E22B86749C7}"/>
    <dgm:cxn modelId="{C9EED4A8-32B6-428E-9D57-6A943C2494C8}" srcId="{CED5444B-B4D1-4E99-BC74-387A8547EC14}" destId="{956EA111-72DD-4B8C-9E2A-DEE2BB61C0B2}" srcOrd="4" destOrd="0" parTransId="{0401C643-A387-482F-9EA2-5F0396301888}" sibTransId="{8867B1EF-D942-41C4-B0E9-354283EB217E}"/>
    <dgm:cxn modelId="{BF694BBE-CD88-4987-A3FF-123856F2AF40}" type="presOf" srcId="{39604BC5-AF49-4CB1-8579-5052EBE50D1F}" destId="{10118109-7BA0-4D11-93EC-C66FB01417D6}" srcOrd="0" destOrd="0" presId="urn:microsoft.com/office/officeart/2005/8/layout/cycle6"/>
    <dgm:cxn modelId="{06CE61C8-31DA-4D2D-8049-C2ED8F466362}" type="presOf" srcId="{956EA111-72DD-4B8C-9E2A-DEE2BB61C0B2}" destId="{69664972-DFBC-4285-B8EF-05B7822D2D9D}" srcOrd="0" destOrd="0" presId="urn:microsoft.com/office/officeart/2005/8/layout/cycle6"/>
    <dgm:cxn modelId="{7E542ACD-2888-470C-A8FC-086F66CFCBF9}" type="presOf" srcId="{AE55968C-CF67-422F-B3F7-5E22B86749C7}" destId="{B9789BB0-28F7-4666-9DF1-E8CC21E41706}" srcOrd="0" destOrd="0" presId="urn:microsoft.com/office/officeart/2005/8/layout/cycle6"/>
    <dgm:cxn modelId="{8BCD47CD-E4B6-4BED-B90B-7940D1D78C17}" type="presOf" srcId="{F33F195D-9175-4239-8CE8-0067D8E70E17}" destId="{50A88D62-9627-4296-81B6-53CE2D2BFFE8}" srcOrd="0" destOrd="0" presId="urn:microsoft.com/office/officeart/2005/8/layout/cycle6"/>
    <dgm:cxn modelId="{6295E9E1-DFD3-46AB-9320-82099DA70689}" type="presOf" srcId="{2314A443-C7E4-4854-94B2-D1CA4D08BB35}" destId="{B2D0E719-41B6-4066-89D9-F0B1A3DD05AF}" srcOrd="0" destOrd="0" presId="urn:microsoft.com/office/officeart/2005/8/layout/cycle6"/>
    <dgm:cxn modelId="{85C117EF-0540-4ACF-92BC-CFF6B277F569}" type="presOf" srcId="{8867B1EF-D942-41C4-B0E9-354283EB217E}" destId="{C07FB0ED-C28F-45BF-BE59-EB0876D20A8F}" srcOrd="0" destOrd="0" presId="urn:microsoft.com/office/officeart/2005/8/layout/cycle6"/>
    <dgm:cxn modelId="{32AC0CFC-F7E1-4B2B-B3F9-BF114D45C323}" type="presOf" srcId="{A30BACB2-DA18-4D83-A961-CE4AD7089B07}" destId="{DB672B18-D98B-4ADF-A423-3A5DE7338890}" srcOrd="0" destOrd="0" presId="urn:microsoft.com/office/officeart/2005/8/layout/cycle6"/>
    <dgm:cxn modelId="{1352DC10-6DEC-4609-89CF-3FAA3E6D9C6C}" type="presParOf" srcId="{68CC8CAC-F7EE-48CC-A52C-2D2595167E85}" destId="{50A88D62-9627-4296-81B6-53CE2D2BFFE8}" srcOrd="0" destOrd="0" presId="urn:microsoft.com/office/officeart/2005/8/layout/cycle6"/>
    <dgm:cxn modelId="{165CF244-0FFE-4E20-9054-BB7569C840D1}" type="presParOf" srcId="{68CC8CAC-F7EE-48CC-A52C-2D2595167E85}" destId="{2C5D70F4-B4BC-4173-984D-9D3DA1659A70}" srcOrd="1" destOrd="0" presId="urn:microsoft.com/office/officeart/2005/8/layout/cycle6"/>
    <dgm:cxn modelId="{DF96445B-B545-4FCF-BC75-930D031B6310}" type="presParOf" srcId="{68CC8CAC-F7EE-48CC-A52C-2D2595167E85}" destId="{B9789BB0-28F7-4666-9DF1-E8CC21E41706}" srcOrd="2" destOrd="0" presId="urn:microsoft.com/office/officeart/2005/8/layout/cycle6"/>
    <dgm:cxn modelId="{82609669-28DC-4C81-9D3F-D073389E5443}" type="presParOf" srcId="{68CC8CAC-F7EE-48CC-A52C-2D2595167E85}" destId="{B2D0E719-41B6-4066-89D9-F0B1A3DD05AF}" srcOrd="3" destOrd="0" presId="urn:microsoft.com/office/officeart/2005/8/layout/cycle6"/>
    <dgm:cxn modelId="{6AF6DAE0-5E0C-4D1B-90E7-087808CF2A81}" type="presParOf" srcId="{68CC8CAC-F7EE-48CC-A52C-2D2595167E85}" destId="{3A1AC9D5-ED8B-40B7-B480-51425C4F1B83}" srcOrd="4" destOrd="0" presId="urn:microsoft.com/office/officeart/2005/8/layout/cycle6"/>
    <dgm:cxn modelId="{F6A84529-8F4C-46A9-A77A-89ADA03BE856}" type="presParOf" srcId="{68CC8CAC-F7EE-48CC-A52C-2D2595167E85}" destId="{8924E84B-4A5F-4027-933F-22E69B7AADAE}" srcOrd="5" destOrd="0" presId="urn:microsoft.com/office/officeart/2005/8/layout/cycle6"/>
    <dgm:cxn modelId="{A1F187DC-5D41-440F-8A4A-9A1562B0F4C1}" type="presParOf" srcId="{68CC8CAC-F7EE-48CC-A52C-2D2595167E85}" destId="{10118109-7BA0-4D11-93EC-C66FB01417D6}" srcOrd="6" destOrd="0" presId="urn:microsoft.com/office/officeart/2005/8/layout/cycle6"/>
    <dgm:cxn modelId="{77D18332-FB81-455B-92B7-CEC4635EC40A}" type="presParOf" srcId="{68CC8CAC-F7EE-48CC-A52C-2D2595167E85}" destId="{A0321AF9-9296-4EB6-AFB8-0AC898ADFCA9}" srcOrd="7" destOrd="0" presId="urn:microsoft.com/office/officeart/2005/8/layout/cycle6"/>
    <dgm:cxn modelId="{301C552C-576C-40AB-ADC0-5914B43D8314}" type="presParOf" srcId="{68CC8CAC-F7EE-48CC-A52C-2D2595167E85}" destId="{3A35A852-BE61-476C-A523-4B20E0196E28}" srcOrd="8" destOrd="0" presId="urn:microsoft.com/office/officeart/2005/8/layout/cycle6"/>
    <dgm:cxn modelId="{57C02869-AB0A-4D29-9151-3B91DCF315BC}" type="presParOf" srcId="{68CC8CAC-F7EE-48CC-A52C-2D2595167E85}" destId="{DB672B18-D98B-4ADF-A423-3A5DE7338890}" srcOrd="9" destOrd="0" presId="urn:microsoft.com/office/officeart/2005/8/layout/cycle6"/>
    <dgm:cxn modelId="{FA0CC5C8-CADB-4A79-B4EB-78646C056D83}" type="presParOf" srcId="{68CC8CAC-F7EE-48CC-A52C-2D2595167E85}" destId="{A688BFC5-2CEE-4C0C-BD0D-B78952894EDE}" srcOrd="10" destOrd="0" presId="urn:microsoft.com/office/officeart/2005/8/layout/cycle6"/>
    <dgm:cxn modelId="{E9F7311B-D510-454C-9030-D23E1EEA1587}" type="presParOf" srcId="{68CC8CAC-F7EE-48CC-A52C-2D2595167E85}" destId="{C7664A65-53F9-4E92-9ECF-704AC00E7895}" srcOrd="11" destOrd="0" presId="urn:microsoft.com/office/officeart/2005/8/layout/cycle6"/>
    <dgm:cxn modelId="{5CDBE6DB-1359-4CC1-B078-4EA6A333BDD0}" type="presParOf" srcId="{68CC8CAC-F7EE-48CC-A52C-2D2595167E85}" destId="{69664972-DFBC-4285-B8EF-05B7822D2D9D}" srcOrd="12" destOrd="0" presId="urn:microsoft.com/office/officeart/2005/8/layout/cycle6"/>
    <dgm:cxn modelId="{28A48F76-911F-414A-8B5E-7484B4D026E9}" type="presParOf" srcId="{68CC8CAC-F7EE-48CC-A52C-2D2595167E85}" destId="{E9DFEEA8-CFEC-4D32-955F-A69BBF537661}" srcOrd="13" destOrd="0" presId="urn:microsoft.com/office/officeart/2005/8/layout/cycle6"/>
    <dgm:cxn modelId="{DCC444BE-F2EF-4A08-8C06-F7068928E670}" type="presParOf" srcId="{68CC8CAC-F7EE-48CC-A52C-2D2595167E85}" destId="{C07FB0ED-C28F-45BF-BE59-EB0876D20A8F}" srcOrd="14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A88D62-9627-4296-81B6-53CE2D2BFFE8}">
      <dsp:nvSpPr>
        <dsp:cNvPr id="0" name=""/>
        <dsp:cNvSpPr/>
      </dsp:nvSpPr>
      <dsp:spPr>
        <a:xfrm>
          <a:off x="4617262" y="2214"/>
          <a:ext cx="1281075" cy="8326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Главная форма</a:t>
          </a:r>
        </a:p>
      </dsp:txBody>
      <dsp:txXfrm>
        <a:off x="4657911" y="42863"/>
        <a:ext cx="1199777" cy="751400"/>
      </dsp:txXfrm>
    </dsp:sp>
    <dsp:sp modelId="{B9789BB0-28F7-4666-9DF1-E8CC21E41706}">
      <dsp:nvSpPr>
        <dsp:cNvPr id="0" name=""/>
        <dsp:cNvSpPr/>
      </dsp:nvSpPr>
      <dsp:spPr>
        <a:xfrm>
          <a:off x="3297494" y="418563"/>
          <a:ext cx="3920610" cy="3920610"/>
        </a:xfrm>
        <a:custGeom>
          <a:avLst/>
          <a:gdLst/>
          <a:ahLst/>
          <a:cxnLst/>
          <a:rect l="0" t="0" r="0" b="0"/>
          <a:pathLst>
            <a:path>
              <a:moveTo>
                <a:pt x="2609013" y="110447"/>
              </a:moveTo>
              <a:arcTo wR="1960305" hR="1960305" stAng="17359486" swAng="1499558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D0E719-41B6-4066-89D9-F0B1A3DD05AF}">
      <dsp:nvSpPr>
        <dsp:cNvPr id="0" name=""/>
        <dsp:cNvSpPr/>
      </dsp:nvSpPr>
      <dsp:spPr>
        <a:xfrm>
          <a:off x="6314936" y="982366"/>
          <a:ext cx="1281075" cy="8326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Форма входа</a:t>
          </a:r>
        </a:p>
      </dsp:txBody>
      <dsp:txXfrm>
        <a:off x="6355585" y="1023015"/>
        <a:ext cx="1199777" cy="751400"/>
      </dsp:txXfrm>
    </dsp:sp>
    <dsp:sp modelId="{8924E84B-4A5F-4027-933F-22E69B7AADAE}">
      <dsp:nvSpPr>
        <dsp:cNvPr id="0" name=""/>
        <dsp:cNvSpPr/>
      </dsp:nvSpPr>
      <dsp:spPr>
        <a:xfrm>
          <a:off x="3297494" y="418563"/>
          <a:ext cx="3920610" cy="3920610"/>
        </a:xfrm>
        <a:custGeom>
          <a:avLst/>
          <a:gdLst/>
          <a:ahLst/>
          <a:cxnLst/>
          <a:rect l="0" t="0" r="0" b="0"/>
          <a:pathLst>
            <a:path>
              <a:moveTo>
                <a:pt x="3840995" y="1407311"/>
              </a:moveTo>
              <a:arcTo wR="1960305" hR="1960305" stAng="20616880" swAng="1966241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B9ACC0-1D39-4C0D-A143-D81F44FF8B06}">
      <dsp:nvSpPr>
        <dsp:cNvPr id="0" name=""/>
        <dsp:cNvSpPr/>
      </dsp:nvSpPr>
      <dsp:spPr>
        <a:xfrm>
          <a:off x="6314936" y="2942672"/>
          <a:ext cx="1281075" cy="8326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Друзья</a:t>
          </a:r>
        </a:p>
      </dsp:txBody>
      <dsp:txXfrm>
        <a:off x="6355585" y="2983321"/>
        <a:ext cx="1199777" cy="751400"/>
      </dsp:txXfrm>
    </dsp:sp>
    <dsp:sp modelId="{EF871E62-B056-4198-9826-EC4453AB0E00}">
      <dsp:nvSpPr>
        <dsp:cNvPr id="0" name=""/>
        <dsp:cNvSpPr/>
      </dsp:nvSpPr>
      <dsp:spPr>
        <a:xfrm>
          <a:off x="3297494" y="418563"/>
          <a:ext cx="3920610" cy="3920610"/>
        </a:xfrm>
        <a:custGeom>
          <a:avLst/>
          <a:gdLst/>
          <a:ahLst/>
          <a:cxnLst/>
          <a:rect l="0" t="0" r="0" b="0"/>
          <a:pathLst>
            <a:path>
              <a:moveTo>
                <a:pt x="3329838" y="3362865"/>
              </a:moveTo>
              <a:arcTo wR="1960305" hR="1960305" stAng="2740956" swAng="1499558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118109-7BA0-4D11-93EC-C66FB01417D6}">
      <dsp:nvSpPr>
        <dsp:cNvPr id="0" name=""/>
        <dsp:cNvSpPr/>
      </dsp:nvSpPr>
      <dsp:spPr>
        <a:xfrm>
          <a:off x="4617262" y="3922824"/>
          <a:ext cx="1281075" cy="8326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Карточка мероприятия</a:t>
          </a:r>
        </a:p>
      </dsp:txBody>
      <dsp:txXfrm>
        <a:off x="4657911" y="3963473"/>
        <a:ext cx="1199777" cy="751400"/>
      </dsp:txXfrm>
    </dsp:sp>
    <dsp:sp modelId="{3A35A852-BE61-476C-A523-4B20E0196E28}">
      <dsp:nvSpPr>
        <dsp:cNvPr id="0" name=""/>
        <dsp:cNvSpPr/>
      </dsp:nvSpPr>
      <dsp:spPr>
        <a:xfrm>
          <a:off x="3297494" y="418563"/>
          <a:ext cx="3920610" cy="3920610"/>
        </a:xfrm>
        <a:custGeom>
          <a:avLst/>
          <a:gdLst/>
          <a:ahLst/>
          <a:cxnLst/>
          <a:rect l="0" t="0" r="0" b="0"/>
          <a:pathLst>
            <a:path>
              <a:moveTo>
                <a:pt x="1311596" y="3810163"/>
              </a:moveTo>
              <a:arcTo wR="1960305" hR="1960305" stAng="6559486" swAng="1499558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72B18-D98B-4ADF-A423-3A5DE7338890}">
      <dsp:nvSpPr>
        <dsp:cNvPr id="0" name=""/>
        <dsp:cNvSpPr/>
      </dsp:nvSpPr>
      <dsp:spPr>
        <a:xfrm>
          <a:off x="2919588" y="2942672"/>
          <a:ext cx="1281075" cy="8326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Личный кабинет</a:t>
          </a:r>
        </a:p>
      </dsp:txBody>
      <dsp:txXfrm>
        <a:off x="2960237" y="2983321"/>
        <a:ext cx="1199777" cy="751400"/>
      </dsp:txXfrm>
    </dsp:sp>
    <dsp:sp modelId="{C7664A65-53F9-4E92-9ECF-704AC00E7895}">
      <dsp:nvSpPr>
        <dsp:cNvPr id="0" name=""/>
        <dsp:cNvSpPr/>
      </dsp:nvSpPr>
      <dsp:spPr>
        <a:xfrm>
          <a:off x="3297494" y="418563"/>
          <a:ext cx="3920610" cy="3920610"/>
        </a:xfrm>
        <a:custGeom>
          <a:avLst/>
          <a:gdLst/>
          <a:ahLst/>
          <a:cxnLst/>
          <a:rect l="0" t="0" r="0" b="0"/>
          <a:pathLst>
            <a:path>
              <a:moveTo>
                <a:pt x="79615" y="2513299"/>
              </a:moveTo>
              <a:arcTo wR="1960305" hR="1960305" stAng="9816880" swAng="1966241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664972-DFBC-4285-B8EF-05B7822D2D9D}">
      <dsp:nvSpPr>
        <dsp:cNvPr id="0" name=""/>
        <dsp:cNvSpPr/>
      </dsp:nvSpPr>
      <dsp:spPr>
        <a:xfrm>
          <a:off x="2919588" y="982366"/>
          <a:ext cx="1281075" cy="8326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/>
            <a:t>Аккредитация</a:t>
          </a:r>
        </a:p>
      </dsp:txBody>
      <dsp:txXfrm>
        <a:off x="2960237" y="1023015"/>
        <a:ext cx="1199777" cy="751400"/>
      </dsp:txXfrm>
    </dsp:sp>
    <dsp:sp modelId="{C07FB0ED-C28F-45BF-BE59-EB0876D20A8F}">
      <dsp:nvSpPr>
        <dsp:cNvPr id="0" name=""/>
        <dsp:cNvSpPr/>
      </dsp:nvSpPr>
      <dsp:spPr>
        <a:xfrm>
          <a:off x="3297494" y="418563"/>
          <a:ext cx="3920610" cy="3920610"/>
        </a:xfrm>
        <a:custGeom>
          <a:avLst/>
          <a:gdLst/>
          <a:ahLst/>
          <a:cxnLst/>
          <a:rect l="0" t="0" r="0" b="0"/>
          <a:pathLst>
            <a:path>
              <a:moveTo>
                <a:pt x="590772" y="557744"/>
              </a:moveTo>
              <a:arcTo wR="1960305" hR="1960305" stAng="13540956" swAng="1499558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A88D62-9627-4296-81B6-53CE2D2BFFE8}">
      <dsp:nvSpPr>
        <dsp:cNvPr id="0" name=""/>
        <dsp:cNvSpPr/>
      </dsp:nvSpPr>
      <dsp:spPr>
        <a:xfrm>
          <a:off x="4476061" y="1506"/>
          <a:ext cx="1563476" cy="10162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Авторизация через внешние сервисы</a:t>
          </a:r>
        </a:p>
      </dsp:txBody>
      <dsp:txXfrm>
        <a:off x="4525671" y="51116"/>
        <a:ext cx="1464256" cy="917039"/>
      </dsp:txXfrm>
    </dsp:sp>
    <dsp:sp modelId="{B9789BB0-28F7-4666-9DF1-E8CC21E41706}">
      <dsp:nvSpPr>
        <dsp:cNvPr id="0" name=""/>
        <dsp:cNvSpPr/>
      </dsp:nvSpPr>
      <dsp:spPr>
        <a:xfrm>
          <a:off x="3228311" y="509636"/>
          <a:ext cx="4058977" cy="4058977"/>
        </a:xfrm>
        <a:custGeom>
          <a:avLst/>
          <a:gdLst/>
          <a:ahLst/>
          <a:cxnLst/>
          <a:rect l="0" t="0" r="0" b="0"/>
          <a:pathLst>
            <a:path>
              <a:moveTo>
                <a:pt x="2821956" y="161115"/>
              </a:moveTo>
              <a:arcTo wR="2029488" hR="2029488" stAng="17579049" swAng="1960415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D0E719-41B6-4066-89D9-F0B1A3DD05AF}">
      <dsp:nvSpPr>
        <dsp:cNvPr id="0" name=""/>
        <dsp:cNvSpPr/>
      </dsp:nvSpPr>
      <dsp:spPr>
        <a:xfrm>
          <a:off x="6406220" y="1403848"/>
          <a:ext cx="1563476" cy="10162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Статистика</a:t>
          </a:r>
        </a:p>
      </dsp:txBody>
      <dsp:txXfrm>
        <a:off x="6455830" y="1453458"/>
        <a:ext cx="1464256" cy="917039"/>
      </dsp:txXfrm>
    </dsp:sp>
    <dsp:sp modelId="{8924E84B-4A5F-4027-933F-22E69B7AADAE}">
      <dsp:nvSpPr>
        <dsp:cNvPr id="0" name=""/>
        <dsp:cNvSpPr/>
      </dsp:nvSpPr>
      <dsp:spPr>
        <a:xfrm>
          <a:off x="3228311" y="509636"/>
          <a:ext cx="4058977" cy="4058977"/>
        </a:xfrm>
        <a:custGeom>
          <a:avLst/>
          <a:gdLst/>
          <a:ahLst/>
          <a:cxnLst/>
          <a:rect l="0" t="0" r="0" b="0"/>
          <a:pathLst>
            <a:path>
              <a:moveTo>
                <a:pt x="4056205" y="1923440"/>
              </a:moveTo>
              <a:arcTo wR="2029488" hR="2029488" stAng="21420283" swAng="219544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118109-7BA0-4D11-93EC-C66FB01417D6}">
      <dsp:nvSpPr>
        <dsp:cNvPr id="0" name=""/>
        <dsp:cNvSpPr/>
      </dsp:nvSpPr>
      <dsp:spPr>
        <a:xfrm>
          <a:off x="5668965" y="3672886"/>
          <a:ext cx="1563476" cy="10162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0" i="0" u="none" kern="1200" dirty="0"/>
            <a:t>Реализация механизмов безопасности</a:t>
          </a:r>
          <a:endParaRPr lang="ru-RU" sz="1600" kern="1200" dirty="0"/>
        </a:p>
      </dsp:txBody>
      <dsp:txXfrm>
        <a:off x="5718575" y="3722496"/>
        <a:ext cx="1464256" cy="917039"/>
      </dsp:txXfrm>
    </dsp:sp>
    <dsp:sp modelId="{3A35A852-BE61-476C-A523-4B20E0196E28}">
      <dsp:nvSpPr>
        <dsp:cNvPr id="0" name=""/>
        <dsp:cNvSpPr/>
      </dsp:nvSpPr>
      <dsp:spPr>
        <a:xfrm>
          <a:off x="3228311" y="509636"/>
          <a:ext cx="4058977" cy="4058977"/>
        </a:xfrm>
        <a:custGeom>
          <a:avLst/>
          <a:gdLst/>
          <a:ahLst/>
          <a:cxnLst/>
          <a:rect l="0" t="0" r="0" b="0"/>
          <a:pathLst>
            <a:path>
              <a:moveTo>
                <a:pt x="2432598" y="4018541"/>
              </a:moveTo>
              <a:arcTo wR="2029488" hR="2029488" stAng="4712603" swAng="1374795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672B18-D98B-4ADF-A423-3A5DE7338890}">
      <dsp:nvSpPr>
        <dsp:cNvPr id="0" name=""/>
        <dsp:cNvSpPr/>
      </dsp:nvSpPr>
      <dsp:spPr>
        <a:xfrm>
          <a:off x="3283157" y="3672886"/>
          <a:ext cx="1563476" cy="10162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Рекомендации</a:t>
          </a:r>
        </a:p>
      </dsp:txBody>
      <dsp:txXfrm>
        <a:off x="3332767" y="3722496"/>
        <a:ext cx="1464256" cy="917039"/>
      </dsp:txXfrm>
    </dsp:sp>
    <dsp:sp modelId="{C7664A65-53F9-4E92-9ECF-704AC00E7895}">
      <dsp:nvSpPr>
        <dsp:cNvPr id="0" name=""/>
        <dsp:cNvSpPr/>
      </dsp:nvSpPr>
      <dsp:spPr>
        <a:xfrm>
          <a:off x="3228311" y="509636"/>
          <a:ext cx="4058977" cy="4058977"/>
        </a:xfrm>
        <a:custGeom>
          <a:avLst/>
          <a:gdLst/>
          <a:ahLst/>
          <a:cxnLst/>
          <a:rect l="0" t="0" r="0" b="0"/>
          <a:pathLst>
            <a:path>
              <a:moveTo>
                <a:pt x="338993" y="3152454"/>
              </a:moveTo>
              <a:arcTo wR="2029488" hR="2029488" stAng="8784278" swAng="2195440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664972-DFBC-4285-B8EF-05B7822D2D9D}">
      <dsp:nvSpPr>
        <dsp:cNvPr id="0" name=""/>
        <dsp:cNvSpPr/>
      </dsp:nvSpPr>
      <dsp:spPr>
        <a:xfrm>
          <a:off x="2545902" y="1403848"/>
          <a:ext cx="1563476" cy="10162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Избранное</a:t>
          </a:r>
        </a:p>
      </dsp:txBody>
      <dsp:txXfrm>
        <a:off x="2595512" y="1453458"/>
        <a:ext cx="1464256" cy="917039"/>
      </dsp:txXfrm>
    </dsp:sp>
    <dsp:sp modelId="{C07FB0ED-C28F-45BF-BE59-EB0876D20A8F}">
      <dsp:nvSpPr>
        <dsp:cNvPr id="0" name=""/>
        <dsp:cNvSpPr/>
      </dsp:nvSpPr>
      <dsp:spPr>
        <a:xfrm>
          <a:off x="3228311" y="509636"/>
          <a:ext cx="4058977" cy="4058977"/>
        </a:xfrm>
        <a:custGeom>
          <a:avLst/>
          <a:gdLst/>
          <a:ahLst/>
          <a:cxnLst/>
          <a:rect l="0" t="0" r="0" b="0"/>
          <a:pathLst>
            <a:path>
              <a:moveTo>
                <a:pt x="353775" y="884582"/>
              </a:moveTo>
              <a:arcTo wR="2029488" hR="2029488" stAng="12860536" swAng="1960415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CAFA8-9BE9-4926-A27F-D705D0FDF5F9}" type="datetimeFigureOut">
              <a:rPr lang="ru-RU" smtClean="0"/>
              <a:t>22.05.2025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6D350-CF8E-4536-A408-082C623BA33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0740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286A78E-2EC4-D14A-A71D-8EB948A0EA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2C8056-B7E9-AE42-9864-F5FDEC942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2631" y="1041400"/>
            <a:ext cx="6131169" cy="2387600"/>
          </a:xfrm>
        </p:spPr>
        <p:txBody>
          <a:bodyPr anchor="b"/>
          <a:lstStyle>
            <a:lvl1pPr algn="l">
              <a:defRPr sz="6000">
                <a:solidFill>
                  <a:srgbClr val="FB1F50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0DA525-A816-554D-A4D1-F951F8178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2631" y="3521075"/>
            <a:ext cx="6131169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2836D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23AB57-E028-D24D-A6DD-CA6727F49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0D7B1-52C8-4B34-ABF1-74E088862D58}" type="datetime1">
              <a:rPr lang="LID4096" smtClean="0"/>
              <a:t>05/22/2025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AC547-B07F-A042-8C03-514ED05FB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A40FB-0C34-894A-868F-B8F4C745C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496274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81E2-4BA2-A643-AA76-5CC39A564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DF1FD8-C4AC-6042-A433-BE3027F91A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C82BE-8622-494C-8A88-79C9971AA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0B564-BC06-486E-A8E6-EFC820E1438A}" type="datetime1">
              <a:rPr lang="LID4096" smtClean="0"/>
              <a:t>05/22/2025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72F91-91FC-F34B-87CA-D01409D01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21FAA-5085-2747-8DDA-158238748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498402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CF9067-F5AE-394B-97F8-855AC190F6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006613-73D7-B547-9404-38ADFC4B20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21432-F0B2-8540-9222-59375AA55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B4E12-A3AA-40FB-9FCD-32C02CB7AB36}" type="datetime1">
              <a:rPr lang="LID4096" smtClean="0"/>
              <a:t>05/22/2025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98915-34BD-814C-9FDA-9F105F314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56A5E-28E4-E649-8488-1869D825E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167809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1AE9D-4A82-CF4F-9423-5A31079CA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12C95-91DC-C446-A2B5-6C75E36A9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8CBAF5-22A9-B548-A9A1-6A620445A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E13A-C58A-46BC-85BE-4F8678789F70}" type="datetime1">
              <a:rPr lang="LID4096" smtClean="0"/>
              <a:t>05/22/2025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68BCD-0FCF-4A44-9072-E954EB503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0590B-8792-C642-8A69-10E0A85AA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782553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1C9F8-7848-C94E-B396-C7644A247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0045C-83F8-2C49-B67D-3D656EA89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4E47C-3B4E-7742-B8A6-62363E206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8589-3E42-4206-905B-3304CF0C2AF0}" type="datetime1">
              <a:rPr lang="LID4096" smtClean="0"/>
              <a:t>05/22/2025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CF648-608D-FC41-8CD9-80C776FDE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FA819-19E6-8C47-A98E-43F408FBF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708033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EE877-C12D-8940-BDCD-0C84E6A29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8B7FF-8CAB-5C4E-95D7-A15B383E49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37C6FF-777E-414B-A952-4DC406B845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404908-B817-154A-B348-DFBC660DA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CAB1A-E01C-4AA7-831A-0ECD6AF30DEF}" type="datetime1">
              <a:rPr lang="LID4096" smtClean="0"/>
              <a:t>05/22/2025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4782D-8B92-784C-84AD-B5F73FE41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008ECF-D6C3-E240-8889-46BC632BC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76504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B5075-BC5D-4C48-BF86-D59595B03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634802-1E63-5E4E-BACF-D420A15D7D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10AEA4-BADA-EA43-999F-84ED7EA5F1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18E897-ECDD-F44B-AC2D-29D995247A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0B4DE9-193D-674E-8BF0-968AAB1190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2348B4-CCAE-B74C-AF31-21812A1B0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784F1-B6C6-4D4E-85AD-E01C1FB250FE}" type="datetime1">
              <a:rPr lang="LID4096" smtClean="0"/>
              <a:t>05/22/2025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70836A-DD4C-1C4C-BB86-E85F569D3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E8D2B9-0CF8-F24F-8895-0B7AEB3DA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145668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55994-9383-A744-9EA6-9BA56066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EA38A6-5F9E-4042-AC89-14D52599A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EA5E0-A967-440C-A11B-27386221C85F}" type="datetime1">
              <a:rPr lang="LID4096" smtClean="0"/>
              <a:t>05/22/2025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47BD0E-4657-324D-B73F-EF27248EA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0FA476-A736-0945-A055-762FF23FD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979262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0B54AE-350F-0F47-9873-638968C5D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796-9DC3-406F-9C63-1179E9AA6279}" type="datetime1">
              <a:rPr lang="LID4096" smtClean="0"/>
              <a:t>05/22/2025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E10FFD-7160-3949-A7D9-AC9908AEB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E70C5B-EE01-BA4B-9CFD-4CEEF3E6F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525400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03515-B7D7-FF4C-A5C6-A667FBB33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3F797-720C-A246-BD01-23D86CAD8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173CC1-CE74-FC47-9DBB-3FA65A66B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2F63A0-FDA7-9F40-8FA1-E7C3ECE46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517FA-1D8E-4E06-BEDE-60E52B98C396}" type="datetime1">
              <a:rPr lang="LID4096" smtClean="0"/>
              <a:t>05/22/2025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0E7A75-C12E-1446-8B2D-7671AD217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F220B-380E-AF48-92B9-1E9CDC12A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96524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4213D-62AE-A349-BEDD-B4AC04DA0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CB8304-79C8-8543-BA30-58A4BFBC06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691BEA-D65E-E742-8090-B7B61AEEAF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443F8-3AFF-F447-B65A-B4CF0DCC5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85582-5165-4E25-BF30-426C5F2CCF88}" type="datetime1">
              <a:rPr lang="LID4096" smtClean="0"/>
              <a:t>05/22/2025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A9906-640B-3548-8CF3-06F6B95E6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52084E-1C3B-6144-A388-C7212E2C4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521725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0AE2FF4-A91C-B945-BDEF-9B56A34F0F7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47E076-2B5E-A649-AC35-21EAC6CBC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653171-1C17-9141-84C3-FAE875B18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18492"/>
            <a:ext cx="10515600" cy="47584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81D3A-0CC1-7049-BF49-1888D16E4A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7D81D-E436-4167-8306-098C62028D50}" type="datetime1">
              <a:rPr lang="LID4096" smtClean="0"/>
              <a:t>05/22/2025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61A57-54B7-D440-85A1-C207435D3E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4D7AE-62E7-9843-AE54-422031E34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3CFB71-1CE4-F444-9353-4A5915601373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135404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2836D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" Type="http://schemas.openxmlformats.org/officeDocument/2006/relationships/diagramData" Target="../diagrams/data1.xml"/><Relationship Id="rId16" Type="http://schemas.openxmlformats.org/officeDocument/2006/relationships/image" Target="../media/image17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12.png"/><Relationship Id="rId5" Type="http://schemas.openxmlformats.org/officeDocument/2006/relationships/diagramColors" Target="../diagrams/colors1.xml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13" Type="http://schemas.openxmlformats.org/officeDocument/2006/relationships/image" Target="../media/image26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20.png"/><Relationship Id="rId12" Type="http://schemas.openxmlformats.org/officeDocument/2006/relationships/image" Target="../media/image25.svg"/><Relationship Id="rId2" Type="http://schemas.openxmlformats.org/officeDocument/2006/relationships/diagramData" Target="../diagrams/data2.xml"/><Relationship Id="rId16" Type="http://schemas.openxmlformats.org/officeDocument/2006/relationships/image" Target="../media/image29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24.png"/><Relationship Id="rId5" Type="http://schemas.openxmlformats.org/officeDocument/2006/relationships/diagramColors" Target="../diagrams/colors2.xml"/><Relationship Id="rId15" Type="http://schemas.openxmlformats.org/officeDocument/2006/relationships/image" Target="../media/image28.png"/><Relationship Id="rId10" Type="http://schemas.openxmlformats.org/officeDocument/2006/relationships/image" Target="../media/image23.sv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22.png"/><Relationship Id="rId14" Type="http://schemas.openxmlformats.org/officeDocument/2006/relationships/image" Target="../media/image2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shabakhov/eventhub" TargetMode="External"/><Relationship Id="rId2" Type="http://schemas.openxmlformats.org/officeDocument/2006/relationships/hyperlink" Target="https://perm-eventhub.ru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utube.ru/video/7b9d60e58a123f228792e58343efa191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3AF60-F05D-A942-8995-880560E7E6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2631" y="1421411"/>
            <a:ext cx="6131169" cy="2387600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rgbClr val="136EC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EVENTHUB</a:t>
            </a:r>
            <a:endParaRPr lang="en-UA" sz="6600" b="1" dirty="0">
              <a:solidFill>
                <a:srgbClr val="136EC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00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Рисунок 55">
            <a:extLst>
              <a:ext uri="{FF2B5EF4-FFF2-40B4-BE49-F238E27FC236}">
                <a16:creationId xmlns:a16="http://schemas.microsoft.com/office/drawing/2014/main" id="{3CD045C3-81D1-4FFF-920B-B1B7FEF74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479" y="1384753"/>
            <a:ext cx="2833284" cy="37974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54" name="Рисунок 53">
            <a:extLst>
              <a:ext uri="{FF2B5EF4-FFF2-40B4-BE49-F238E27FC236}">
                <a16:creationId xmlns:a16="http://schemas.microsoft.com/office/drawing/2014/main" id="{2AE0900D-259E-4B4A-A291-CE0ED7CDB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976" y="2293340"/>
            <a:ext cx="2833284" cy="28332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A8BAD6-C767-A242-B0F9-F4769B26F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Команда КМБ</a:t>
            </a:r>
            <a:endParaRPr lang="en-UA" dirty="0"/>
          </a:p>
        </p:txBody>
      </p:sp>
      <p:sp>
        <p:nvSpPr>
          <p:cNvPr id="33" name="Номер слайда 32">
            <a:extLst>
              <a:ext uri="{FF2B5EF4-FFF2-40B4-BE49-F238E27FC236}">
                <a16:creationId xmlns:a16="http://schemas.microsoft.com/office/drawing/2014/main" id="{D99C404E-D4B3-47A8-B0AF-A533A4AB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997109"/>
            <a:ext cx="2743200" cy="365125"/>
          </a:xfrm>
        </p:spPr>
        <p:txBody>
          <a:bodyPr/>
          <a:lstStyle/>
          <a:p>
            <a:fld id="{CD3CFB71-1CE4-F444-9353-4A5915601373}" type="slidenum">
              <a:rPr lang="en-UA" smtClean="0">
                <a:solidFill>
                  <a:srgbClr val="02836D"/>
                </a:solidFill>
              </a:rPr>
              <a:t>2</a:t>
            </a:fld>
            <a:endParaRPr lang="en-UA" dirty="0">
              <a:solidFill>
                <a:srgbClr val="02836D"/>
              </a:solidFill>
            </a:endParaRPr>
          </a:p>
        </p:txBody>
      </p: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69F052B0-F6CA-4FA9-8D4C-0682FC54D2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0473" y="1384753"/>
            <a:ext cx="2806404" cy="374187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7" name="Rectangle: Rounded Corners 19">
            <a:extLst>
              <a:ext uri="{FF2B5EF4-FFF2-40B4-BE49-F238E27FC236}">
                <a16:creationId xmlns:a16="http://schemas.microsoft.com/office/drawing/2014/main" id="{CE10387D-E1F4-4172-9E8F-F747EFE96E10}"/>
              </a:ext>
            </a:extLst>
          </p:cNvPr>
          <p:cNvSpPr/>
          <p:nvPr/>
        </p:nvSpPr>
        <p:spPr>
          <a:xfrm rot="10800000" flipV="1">
            <a:off x="8336899" y="4816706"/>
            <a:ext cx="1335651" cy="53114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1905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lvl="0" algn="ctr"/>
            <a:endParaRPr lang="zh-CN" altLang="en-US" sz="825" b="1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38" name="矩形 57">
            <a:extLst>
              <a:ext uri="{FF2B5EF4-FFF2-40B4-BE49-F238E27FC236}">
                <a16:creationId xmlns:a16="http://schemas.microsoft.com/office/drawing/2014/main" id="{FF6712C0-C6AB-404E-B9D0-3FF7683AA872}"/>
              </a:ext>
            </a:extLst>
          </p:cNvPr>
          <p:cNvSpPr/>
          <p:nvPr/>
        </p:nvSpPr>
        <p:spPr>
          <a:xfrm>
            <a:off x="8333924" y="4884104"/>
            <a:ext cx="1335653" cy="333618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ru-RU" altLang="zh-CN" sz="1400" b="1" dirty="0" err="1">
                <a:solidFill>
                  <a:schemeClr val="bg1"/>
                </a:solidFill>
                <a:cs typeface="+mn-ea"/>
                <a:sym typeface="+mn-lt"/>
              </a:rPr>
              <a:t>Шабахов</a:t>
            </a:r>
            <a:r>
              <a:rPr lang="ru-RU" altLang="zh-CN" sz="1400" b="1" dirty="0">
                <a:solidFill>
                  <a:schemeClr val="bg1"/>
                </a:solidFill>
                <a:cs typeface="+mn-ea"/>
                <a:sym typeface="+mn-lt"/>
              </a:rPr>
              <a:t> Есет</a:t>
            </a:r>
            <a:endParaRPr lang="zh-CN" altLang="en-US" sz="1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6" name="Rectangle: Rounded Corners 19">
            <a:extLst>
              <a:ext uri="{FF2B5EF4-FFF2-40B4-BE49-F238E27FC236}">
                <a16:creationId xmlns:a16="http://schemas.microsoft.com/office/drawing/2014/main" id="{4863C021-9669-43E5-99B9-D2AC1E0EADB3}"/>
              </a:ext>
            </a:extLst>
          </p:cNvPr>
          <p:cNvSpPr/>
          <p:nvPr/>
        </p:nvSpPr>
        <p:spPr>
          <a:xfrm rot="10800000" flipV="1">
            <a:off x="4978523" y="4861053"/>
            <a:ext cx="1462436" cy="53114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1905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lvl="0" algn="ctr"/>
            <a:endParaRPr lang="zh-CN" altLang="en-US" sz="825" b="1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7" name="矩形 57">
            <a:extLst>
              <a:ext uri="{FF2B5EF4-FFF2-40B4-BE49-F238E27FC236}">
                <a16:creationId xmlns:a16="http://schemas.microsoft.com/office/drawing/2014/main" id="{A3117016-B5BE-4AB4-A0EA-E00CD825037A}"/>
              </a:ext>
            </a:extLst>
          </p:cNvPr>
          <p:cNvSpPr/>
          <p:nvPr/>
        </p:nvSpPr>
        <p:spPr>
          <a:xfrm>
            <a:off x="4913926" y="4919575"/>
            <a:ext cx="1591630" cy="333617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ru-RU" altLang="zh-CN" sz="1400" b="1" dirty="0">
                <a:solidFill>
                  <a:schemeClr val="bg1"/>
                </a:solidFill>
                <a:cs typeface="+mn-ea"/>
                <a:sym typeface="+mn-lt"/>
              </a:rPr>
              <a:t>Тимохов Евгений</a:t>
            </a:r>
            <a:endParaRPr lang="zh-CN" altLang="en-US" sz="1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0" name="Rectangle: Rounded Corners 19">
            <a:extLst>
              <a:ext uri="{FF2B5EF4-FFF2-40B4-BE49-F238E27FC236}">
                <a16:creationId xmlns:a16="http://schemas.microsoft.com/office/drawing/2014/main" id="{694BA2AE-F328-42F6-9B17-29213A291D01}"/>
              </a:ext>
            </a:extLst>
          </p:cNvPr>
          <p:cNvSpPr/>
          <p:nvPr/>
        </p:nvSpPr>
        <p:spPr>
          <a:xfrm rot="10800000" flipV="1">
            <a:off x="1912359" y="4861052"/>
            <a:ext cx="1335651" cy="53114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1905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lvl="0" algn="ctr"/>
            <a:endParaRPr lang="zh-CN" altLang="en-US" sz="825" b="1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51" name="矩形 57">
            <a:extLst>
              <a:ext uri="{FF2B5EF4-FFF2-40B4-BE49-F238E27FC236}">
                <a16:creationId xmlns:a16="http://schemas.microsoft.com/office/drawing/2014/main" id="{B42AD053-8E76-4945-81C2-4879D6801004}"/>
              </a:ext>
            </a:extLst>
          </p:cNvPr>
          <p:cNvSpPr/>
          <p:nvPr/>
        </p:nvSpPr>
        <p:spPr>
          <a:xfrm>
            <a:off x="1847473" y="4923401"/>
            <a:ext cx="1467832" cy="333617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ru-RU" altLang="zh-CN" sz="1400" b="1" dirty="0">
                <a:solidFill>
                  <a:schemeClr val="bg1"/>
                </a:solidFill>
                <a:cs typeface="+mn-ea"/>
                <a:sym typeface="+mn-lt"/>
              </a:rPr>
              <a:t>Лебедев Данил</a:t>
            </a:r>
            <a:endParaRPr lang="zh-CN" altLang="en-US" sz="1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1771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8BAD6-C767-A242-B0F9-F4769B26F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 </a:t>
            </a:r>
            <a:r>
              <a:rPr lang="ru-RU" dirty="0"/>
              <a:t>проекта</a:t>
            </a:r>
            <a:endParaRPr lang="en-UA" dirty="0"/>
          </a:p>
        </p:txBody>
      </p:sp>
      <p:sp>
        <p:nvSpPr>
          <p:cNvPr id="3" name="椭圆 4">
            <a:extLst>
              <a:ext uri="{FF2B5EF4-FFF2-40B4-BE49-F238E27FC236}">
                <a16:creationId xmlns:a16="http://schemas.microsoft.com/office/drawing/2014/main" id="{58570B71-D8AA-BD46-92B6-C7280E1F0DC6}"/>
              </a:ext>
            </a:extLst>
          </p:cNvPr>
          <p:cNvSpPr/>
          <p:nvPr/>
        </p:nvSpPr>
        <p:spPr>
          <a:xfrm>
            <a:off x="874713" y="2290491"/>
            <a:ext cx="1730754" cy="173075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29">
            <a:extLst>
              <a:ext uri="{FF2B5EF4-FFF2-40B4-BE49-F238E27FC236}">
                <a16:creationId xmlns:a16="http://schemas.microsoft.com/office/drawing/2014/main" id="{901D1BDA-70E8-8943-80D9-B9DC2D184FF8}"/>
              </a:ext>
            </a:extLst>
          </p:cNvPr>
          <p:cNvGrpSpPr/>
          <p:nvPr/>
        </p:nvGrpSpPr>
        <p:grpSpPr>
          <a:xfrm>
            <a:off x="2825086" y="2859254"/>
            <a:ext cx="9366914" cy="593230"/>
            <a:chOff x="2825086" y="3132386"/>
            <a:chExt cx="9366914" cy="593230"/>
          </a:xfrm>
        </p:grpSpPr>
        <p:sp>
          <p:nvSpPr>
            <p:cNvPr id="6" name="android-with-two-arms-up_79421">
              <a:extLst>
                <a:ext uri="{FF2B5EF4-FFF2-40B4-BE49-F238E27FC236}">
                  <a16:creationId xmlns:a16="http://schemas.microsoft.com/office/drawing/2014/main" id="{A955D895-8B4E-8542-87D6-7AA3E2B325F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662557" y="3132386"/>
              <a:ext cx="383361" cy="593230"/>
            </a:xfrm>
            <a:custGeom>
              <a:avLst/>
              <a:gdLst>
                <a:gd name="connsiteX0" fmla="*/ 143066 w 217488"/>
                <a:gd name="connsiteY0" fmla="*/ 166133 h 336550"/>
                <a:gd name="connsiteX1" fmla="*/ 156401 w 217488"/>
                <a:gd name="connsiteY1" fmla="*/ 167443 h 336550"/>
                <a:gd name="connsiteX2" fmla="*/ 179071 w 217488"/>
                <a:gd name="connsiteY2" fmla="*/ 239498 h 336550"/>
                <a:gd name="connsiteX3" fmla="*/ 133732 w 217488"/>
                <a:gd name="connsiteY3" fmla="*/ 297141 h 336550"/>
                <a:gd name="connsiteX4" fmla="*/ 129731 w 217488"/>
                <a:gd name="connsiteY4" fmla="*/ 298451 h 336550"/>
                <a:gd name="connsiteX5" fmla="*/ 121730 w 217488"/>
                <a:gd name="connsiteY5" fmla="*/ 293211 h 336550"/>
                <a:gd name="connsiteX6" fmla="*/ 124397 w 217488"/>
                <a:gd name="connsiteY6" fmla="*/ 281420 h 336550"/>
                <a:gd name="connsiteX7" fmla="*/ 161735 w 217488"/>
                <a:gd name="connsiteY7" fmla="*/ 236878 h 336550"/>
                <a:gd name="connsiteX8" fmla="*/ 156401 w 217488"/>
                <a:gd name="connsiteY8" fmla="*/ 204126 h 336550"/>
                <a:gd name="connsiteX9" fmla="*/ 151067 w 217488"/>
                <a:gd name="connsiteY9" fmla="*/ 191025 h 336550"/>
                <a:gd name="connsiteX10" fmla="*/ 141733 w 217488"/>
                <a:gd name="connsiteY10" fmla="*/ 179234 h 336550"/>
                <a:gd name="connsiteX11" fmla="*/ 143066 w 217488"/>
                <a:gd name="connsiteY11" fmla="*/ 166133 h 336550"/>
                <a:gd name="connsiteX12" fmla="*/ 108744 w 217488"/>
                <a:gd name="connsiteY12" fmla="*/ 26988 h 336550"/>
                <a:gd name="connsiteX13" fmla="*/ 52026 w 217488"/>
                <a:gd name="connsiteY13" fmla="*/ 132725 h 336550"/>
                <a:gd name="connsiteX14" fmla="*/ 28283 w 217488"/>
                <a:gd name="connsiteY14" fmla="*/ 189560 h 336550"/>
                <a:gd name="connsiteX15" fmla="*/ 19050 w 217488"/>
                <a:gd name="connsiteY15" fmla="*/ 229211 h 336550"/>
                <a:gd name="connsiteX16" fmla="*/ 30921 w 217488"/>
                <a:gd name="connsiteY16" fmla="*/ 274150 h 336550"/>
                <a:gd name="connsiteX17" fmla="*/ 63897 w 217488"/>
                <a:gd name="connsiteY17" fmla="*/ 307193 h 336550"/>
                <a:gd name="connsiteX18" fmla="*/ 108744 w 217488"/>
                <a:gd name="connsiteY18" fmla="*/ 319088 h 336550"/>
                <a:gd name="connsiteX19" fmla="*/ 153591 w 217488"/>
                <a:gd name="connsiteY19" fmla="*/ 307193 h 336550"/>
                <a:gd name="connsiteX20" fmla="*/ 186567 w 217488"/>
                <a:gd name="connsiteY20" fmla="*/ 274150 h 336550"/>
                <a:gd name="connsiteX21" fmla="*/ 198438 w 217488"/>
                <a:gd name="connsiteY21" fmla="*/ 229211 h 336550"/>
                <a:gd name="connsiteX22" fmla="*/ 189205 w 217488"/>
                <a:gd name="connsiteY22" fmla="*/ 189560 h 336550"/>
                <a:gd name="connsiteX23" fmla="*/ 165462 w 217488"/>
                <a:gd name="connsiteY23" fmla="*/ 132725 h 336550"/>
                <a:gd name="connsiteX24" fmla="*/ 108744 w 217488"/>
                <a:gd name="connsiteY24" fmla="*/ 26988 h 336550"/>
                <a:gd name="connsiteX25" fmla="*/ 108744 w 217488"/>
                <a:gd name="connsiteY25" fmla="*/ 0 h 336550"/>
                <a:gd name="connsiteX26" fmla="*/ 116701 w 217488"/>
                <a:gd name="connsiteY26" fmla="*/ 3944 h 336550"/>
                <a:gd name="connsiteX27" fmla="*/ 217488 w 217488"/>
                <a:gd name="connsiteY27" fmla="*/ 228749 h 336550"/>
                <a:gd name="connsiteX28" fmla="*/ 202901 w 217488"/>
                <a:gd name="connsiteY28" fmla="*/ 282650 h 336550"/>
                <a:gd name="connsiteX29" fmla="*/ 163116 w 217488"/>
                <a:gd name="connsiteY29" fmla="*/ 322089 h 336550"/>
                <a:gd name="connsiteX30" fmla="*/ 108744 w 217488"/>
                <a:gd name="connsiteY30" fmla="*/ 336550 h 336550"/>
                <a:gd name="connsiteX31" fmla="*/ 54372 w 217488"/>
                <a:gd name="connsiteY31" fmla="*/ 322089 h 336550"/>
                <a:gd name="connsiteX32" fmla="*/ 14587 w 217488"/>
                <a:gd name="connsiteY32" fmla="*/ 282650 h 336550"/>
                <a:gd name="connsiteX33" fmla="*/ 0 w 217488"/>
                <a:gd name="connsiteY33" fmla="*/ 228749 h 336550"/>
                <a:gd name="connsiteX34" fmla="*/ 100787 w 217488"/>
                <a:gd name="connsiteY34" fmla="*/ 3944 h 336550"/>
                <a:gd name="connsiteX35" fmla="*/ 108744 w 217488"/>
                <a:gd name="connsiteY35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7488" h="336550">
                  <a:moveTo>
                    <a:pt x="143066" y="166133"/>
                  </a:moveTo>
                  <a:cubicBezTo>
                    <a:pt x="147067" y="163513"/>
                    <a:pt x="152401" y="163513"/>
                    <a:pt x="156401" y="167443"/>
                  </a:cubicBezTo>
                  <a:cubicBezTo>
                    <a:pt x="157735" y="168754"/>
                    <a:pt x="185738" y="202816"/>
                    <a:pt x="179071" y="239498"/>
                  </a:cubicBezTo>
                  <a:cubicBezTo>
                    <a:pt x="176404" y="263079"/>
                    <a:pt x="160402" y="281420"/>
                    <a:pt x="133732" y="297141"/>
                  </a:cubicBezTo>
                  <a:cubicBezTo>
                    <a:pt x="132398" y="297141"/>
                    <a:pt x="131065" y="298451"/>
                    <a:pt x="129731" y="298451"/>
                  </a:cubicBezTo>
                  <a:cubicBezTo>
                    <a:pt x="125731" y="298451"/>
                    <a:pt x="123064" y="295831"/>
                    <a:pt x="121730" y="293211"/>
                  </a:cubicBezTo>
                  <a:cubicBezTo>
                    <a:pt x="119063" y="289281"/>
                    <a:pt x="120397" y="284040"/>
                    <a:pt x="124397" y="281420"/>
                  </a:cubicBezTo>
                  <a:cubicBezTo>
                    <a:pt x="145733" y="268319"/>
                    <a:pt x="157735" y="253909"/>
                    <a:pt x="161735" y="236878"/>
                  </a:cubicBezTo>
                  <a:cubicBezTo>
                    <a:pt x="163069" y="225087"/>
                    <a:pt x="160402" y="213296"/>
                    <a:pt x="156401" y="204126"/>
                  </a:cubicBezTo>
                  <a:cubicBezTo>
                    <a:pt x="155068" y="198885"/>
                    <a:pt x="153734" y="194955"/>
                    <a:pt x="151067" y="191025"/>
                  </a:cubicBezTo>
                  <a:cubicBezTo>
                    <a:pt x="145733" y="183164"/>
                    <a:pt x="143066" y="180544"/>
                    <a:pt x="141733" y="179234"/>
                  </a:cubicBezTo>
                  <a:cubicBezTo>
                    <a:pt x="139066" y="175304"/>
                    <a:pt x="139066" y="168754"/>
                    <a:pt x="143066" y="166133"/>
                  </a:cubicBezTo>
                  <a:close/>
                  <a:moveTo>
                    <a:pt x="108744" y="26988"/>
                  </a:moveTo>
                  <a:cubicBezTo>
                    <a:pt x="90277" y="57387"/>
                    <a:pt x="71811" y="91752"/>
                    <a:pt x="52026" y="132725"/>
                  </a:cubicBezTo>
                  <a:cubicBezTo>
                    <a:pt x="42792" y="152551"/>
                    <a:pt x="34878" y="172377"/>
                    <a:pt x="28283" y="189560"/>
                  </a:cubicBezTo>
                  <a:cubicBezTo>
                    <a:pt x="21688" y="206742"/>
                    <a:pt x="19050" y="219959"/>
                    <a:pt x="19050" y="229211"/>
                  </a:cubicBezTo>
                  <a:cubicBezTo>
                    <a:pt x="19050" y="245072"/>
                    <a:pt x="23007" y="260933"/>
                    <a:pt x="30921" y="274150"/>
                  </a:cubicBezTo>
                  <a:cubicBezTo>
                    <a:pt x="38835" y="288689"/>
                    <a:pt x="49388" y="299262"/>
                    <a:pt x="63897" y="307193"/>
                  </a:cubicBezTo>
                  <a:cubicBezTo>
                    <a:pt x="77087" y="315123"/>
                    <a:pt x="92916" y="319088"/>
                    <a:pt x="108744" y="319088"/>
                  </a:cubicBezTo>
                  <a:cubicBezTo>
                    <a:pt x="124572" y="319088"/>
                    <a:pt x="140401" y="315123"/>
                    <a:pt x="153591" y="307193"/>
                  </a:cubicBezTo>
                  <a:cubicBezTo>
                    <a:pt x="168100" y="299262"/>
                    <a:pt x="178653" y="288689"/>
                    <a:pt x="186567" y="274150"/>
                  </a:cubicBezTo>
                  <a:cubicBezTo>
                    <a:pt x="194481" y="260933"/>
                    <a:pt x="198438" y="245072"/>
                    <a:pt x="198438" y="229211"/>
                  </a:cubicBezTo>
                  <a:cubicBezTo>
                    <a:pt x="198438" y="219959"/>
                    <a:pt x="195800" y="206742"/>
                    <a:pt x="189205" y="189560"/>
                  </a:cubicBezTo>
                  <a:cubicBezTo>
                    <a:pt x="182610" y="172377"/>
                    <a:pt x="174696" y="152551"/>
                    <a:pt x="165462" y="132725"/>
                  </a:cubicBezTo>
                  <a:cubicBezTo>
                    <a:pt x="145677" y="91752"/>
                    <a:pt x="127211" y="57387"/>
                    <a:pt x="108744" y="26988"/>
                  </a:cubicBezTo>
                  <a:close/>
                  <a:moveTo>
                    <a:pt x="108744" y="0"/>
                  </a:moveTo>
                  <a:cubicBezTo>
                    <a:pt x="112722" y="0"/>
                    <a:pt x="115375" y="1314"/>
                    <a:pt x="116701" y="3944"/>
                  </a:cubicBezTo>
                  <a:cubicBezTo>
                    <a:pt x="184334" y="119633"/>
                    <a:pt x="217488" y="194568"/>
                    <a:pt x="217488" y="228749"/>
                  </a:cubicBezTo>
                  <a:cubicBezTo>
                    <a:pt x="217488" y="248469"/>
                    <a:pt x="212184" y="265559"/>
                    <a:pt x="202901" y="282650"/>
                  </a:cubicBezTo>
                  <a:cubicBezTo>
                    <a:pt x="193617" y="299740"/>
                    <a:pt x="180356" y="312887"/>
                    <a:pt x="163116" y="322089"/>
                  </a:cubicBezTo>
                  <a:cubicBezTo>
                    <a:pt x="147202" y="331292"/>
                    <a:pt x="128636" y="336550"/>
                    <a:pt x="108744" y="336550"/>
                  </a:cubicBezTo>
                  <a:cubicBezTo>
                    <a:pt x="88852" y="336550"/>
                    <a:pt x="70286" y="331292"/>
                    <a:pt x="54372" y="322089"/>
                  </a:cubicBezTo>
                  <a:cubicBezTo>
                    <a:pt x="37132" y="312887"/>
                    <a:pt x="23871" y="299740"/>
                    <a:pt x="14587" y="282650"/>
                  </a:cubicBezTo>
                  <a:cubicBezTo>
                    <a:pt x="3978" y="266874"/>
                    <a:pt x="0" y="248469"/>
                    <a:pt x="0" y="228749"/>
                  </a:cubicBezTo>
                  <a:cubicBezTo>
                    <a:pt x="0" y="194568"/>
                    <a:pt x="33154" y="119633"/>
                    <a:pt x="100787" y="3944"/>
                  </a:cubicBezTo>
                  <a:cubicBezTo>
                    <a:pt x="102113" y="1314"/>
                    <a:pt x="104765" y="0"/>
                    <a:pt x="1087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android-with-two-arms-up_79421">
              <a:extLst>
                <a:ext uri="{FF2B5EF4-FFF2-40B4-BE49-F238E27FC236}">
                  <a16:creationId xmlns:a16="http://schemas.microsoft.com/office/drawing/2014/main" id="{15893FAA-6BF0-0E46-803D-B380C7B6B9D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211927" y="3133778"/>
              <a:ext cx="593230" cy="590446"/>
            </a:xfrm>
            <a:custGeom>
              <a:avLst/>
              <a:gdLst>
                <a:gd name="connsiteX0" fmla="*/ 315609 w 338137"/>
                <a:gd name="connsiteY0" fmla="*/ 185737 h 336550"/>
                <a:gd name="connsiteX1" fmla="*/ 338137 w 338137"/>
                <a:gd name="connsiteY1" fmla="*/ 185737 h 336550"/>
                <a:gd name="connsiteX2" fmla="*/ 185737 w 338137"/>
                <a:gd name="connsiteY2" fmla="*/ 336550 h 336550"/>
                <a:gd name="connsiteX3" fmla="*/ 185737 w 338137"/>
                <a:gd name="connsiteY3" fmla="*/ 314256 h 336550"/>
                <a:gd name="connsiteX4" fmla="*/ 315609 w 338137"/>
                <a:gd name="connsiteY4" fmla="*/ 185737 h 336550"/>
                <a:gd name="connsiteX5" fmla="*/ 249042 w 338137"/>
                <a:gd name="connsiteY5" fmla="*/ 185737 h 336550"/>
                <a:gd name="connsiteX6" fmla="*/ 271462 w 338137"/>
                <a:gd name="connsiteY6" fmla="*/ 185737 h 336550"/>
                <a:gd name="connsiteX7" fmla="*/ 185737 w 338137"/>
                <a:gd name="connsiteY7" fmla="*/ 269875 h 336550"/>
                <a:gd name="connsiteX8" fmla="*/ 185737 w 338137"/>
                <a:gd name="connsiteY8" fmla="*/ 247870 h 336550"/>
                <a:gd name="connsiteX9" fmla="*/ 249042 w 338137"/>
                <a:gd name="connsiteY9" fmla="*/ 185737 h 336550"/>
                <a:gd name="connsiteX10" fmla="*/ 66675 w 338137"/>
                <a:gd name="connsiteY10" fmla="*/ 185737 h 336550"/>
                <a:gd name="connsiteX11" fmla="*/ 89095 w 338137"/>
                <a:gd name="connsiteY11" fmla="*/ 185737 h 336550"/>
                <a:gd name="connsiteX12" fmla="*/ 152400 w 338137"/>
                <a:gd name="connsiteY12" fmla="*/ 247870 h 336550"/>
                <a:gd name="connsiteX13" fmla="*/ 152400 w 338137"/>
                <a:gd name="connsiteY13" fmla="*/ 269875 h 336550"/>
                <a:gd name="connsiteX14" fmla="*/ 66675 w 338137"/>
                <a:gd name="connsiteY14" fmla="*/ 185737 h 336550"/>
                <a:gd name="connsiteX15" fmla="*/ 0 w 338137"/>
                <a:gd name="connsiteY15" fmla="*/ 185737 h 336550"/>
                <a:gd name="connsiteX16" fmla="*/ 22528 w 338137"/>
                <a:gd name="connsiteY16" fmla="*/ 185737 h 336550"/>
                <a:gd name="connsiteX17" fmla="*/ 152400 w 338137"/>
                <a:gd name="connsiteY17" fmla="*/ 314256 h 336550"/>
                <a:gd name="connsiteX18" fmla="*/ 152400 w 338137"/>
                <a:gd name="connsiteY18" fmla="*/ 336550 h 336550"/>
                <a:gd name="connsiteX19" fmla="*/ 0 w 338137"/>
                <a:gd name="connsiteY19" fmla="*/ 185737 h 336550"/>
                <a:gd name="connsiteX20" fmla="*/ 169069 w 338137"/>
                <a:gd name="connsiteY20" fmla="*/ 127000 h 336550"/>
                <a:gd name="connsiteX21" fmla="*/ 186045 w 338137"/>
                <a:gd name="connsiteY21" fmla="*/ 130918 h 336550"/>
                <a:gd name="connsiteX22" fmla="*/ 205633 w 338137"/>
                <a:gd name="connsiteY22" fmla="*/ 150506 h 336550"/>
                <a:gd name="connsiteX23" fmla="*/ 209550 w 338137"/>
                <a:gd name="connsiteY23" fmla="*/ 167482 h 336550"/>
                <a:gd name="connsiteX24" fmla="*/ 205633 w 338137"/>
                <a:gd name="connsiteY24" fmla="*/ 184458 h 336550"/>
                <a:gd name="connsiteX25" fmla="*/ 186045 w 338137"/>
                <a:gd name="connsiteY25" fmla="*/ 204046 h 336550"/>
                <a:gd name="connsiteX26" fmla="*/ 169069 w 338137"/>
                <a:gd name="connsiteY26" fmla="*/ 207963 h 336550"/>
                <a:gd name="connsiteX27" fmla="*/ 152093 w 338137"/>
                <a:gd name="connsiteY27" fmla="*/ 204046 h 336550"/>
                <a:gd name="connsiteX28" fmla="*/ 132505 w 338137"/>
                <a:gd name="connsiteY28" fmla="*/ 184458 h 336550"/>
                <a:gd name="connsiteX29" fmla="*/ 128587 w 338137"/>
                <a:gd name="connsiteY29" fmla="*/ 167482 h 336550"/>
                <a:gd name="connsiteX30" fmla="*/ 132505 w 338137"/>
                <a:gd name="connsiteY30" fmla="*/ 150506 h 336550"/>
                <a:gd name="connsiteX31" fmla="*/ 152093 w 338137"/>
                <a:gd name="connsiteY31" fmla="*/ 130918 h 336550"/>
                <a:gd name="connsiteX32" fmla="*/ 169069 w 338137"/>
                <a:gd name="connsiteY32" fmla="*/ 127000 h 336550"/>
                <a:gd name="connsiteX33" fmla="*/ 185737 w 338137"/>
                <a:gd name="connsiteY33" fmla="*/ 65087 h 336550"/>
                <a:gd name="connsiteX34" fmla="*/ 271462 w 338137"/>
                <a:gd name="connsiteY34" fmla="*/ 150812 h 336550"/>
                <a:gd name="connsiteX35" fmla="*/ 249042 w 338137"/>
                <a:gd name="connsiteY35" fmla="*/ 150812 h 336550"/>
                <a:gd name="connsiteX36" fmla="*/ 185737 w 338137"/>
                <a:gd name="connsiteY36" fmla="*/ 87507 h 336550"/>
                <a:gd name="connsiteX37" fmla="*/ 185737 w 338137"/>
                <a:gd name="connsiteY37" fmla="*/ 65087 h 336550"/>
                <a:gd name="connsiteX38" fmla="*/ 152400 w 338137"/>
                <a:gd name="connsiteY38" fmla="*/ 65087 h 336550"/>
                <a:gd name="connsiteX39" fmla="*/ 152400 w 338137"/>
                <a:gd name="connsiteY39" fmla="*/ 87507 h 336550"/>
                <a:gd name="connsiteX40" fmla="*/ 89095 w 338137"/>
                <a:gd name="connsiteY40" fmla="*/ 150812 h 336550"/>
                <a:gd name="connsiteX41" fmla="*/ 66675 w 338137"/>
                <a:gd name="connsiteY41" fmla="*/ 150812 h 336550"/>
                <a:gd name="connsiteX42" fmla="*/ 152400 w 338137"/>
                <a:gd name="connsiteY42" fmla="*/ 65087 h 336550"/>
                <a:gd name="connsiteX43" fmla="*/ 185737 w 338137"/>
                <a:gd name="connsiteY43" fmla="*/ 0 h 336550"/>
                <a:gd name="connsiteX44" fmla="*/ 338137 w 338137"/>
                <a:gd name="connsiteY44" fmla="*/ 150813 h 336550"/>
                <a:gd name="connsiteX45" fmla="*/ 315609 w 338137"/>
                <a:gd name="connsiteY45" fmla="*/ 150813 h 336550"/>
                <a:gd name="connsiteX46" fmla="*/ 185737 w 338137"/>
                <a:gd name="connsiteY46" fmla="*/ 22294 h 336550"/>
                <a:gd name="connsiteX47" fmla="*/ 185737 w 338137"/>
                <a:gd name="connsiteY47" fmla="*/ 0 h 336550"/>
                <a:gd name="connsiteX48" fmla="*/ 152400 w 338137"/>
                <a:gd name="connsiteY48" fmla="*/ 0 h 336550"/>
                <a:gd name="connsiteX49" fmla="*/ 152400 w 338137"/>
                <a:gd name="connsiteY49" fmla="*/ 22294 h 336550"/>
                <a:gd name="connsiteX50" fmla="*/ 22528 w 338137"/>
                <a:gd name="connsiteY50" fmla="*/ 150813 h 336550"/>
                <a:gd name="connsiteX51" fmla="*/ 0 w 338137"/>
                <a:gd name="connsiteY51" fmla="*/ 150813 h 336550"/>
                <a:gd name="connsiteX52" fmla="*/ 152400 w 338137"/>
                <a:gd name="connsiteY52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338137" h="336550">
                  <a:moveTo>
                    <a:pt x="315609" y="185737"/>
                  </a:moveTo>
                  <a:cubicBezTo>
                    <a:pt x="315609" y="185737"/>
                    <a:pt x="315609" y="185737"/>
                    <a:pt x="338137" y="185737"/>
                  </a:cubicBezTo>
                  <a:cubicBezTo>
                    <a:pt x="330186" y="265734"/>
                    <a:pt x="266576" y="328682"/>
                    <a:pt x="185737" y="336550"/>
                  </a:cubicBezTo>
                  <a:cubicBezTo>
                    <a:pt x="185737" y="336550"/>
                    <a:pt x="185737" y="336550"/>
                    <a:pt x="185737" y="314256"/>
                  </a:cubicBezTo>
                  <a:cubicBezTo>
                    <a:pt x="253323" y="306388"/>
                    <a:pt x="307657" y="252620"/>
                    <a:pt x="315609" y="185737"/>
                  </a:cubicBezTo>
                  <a:close/>
                  <a:moveTo>
                    <a:pt x="249042" y="185737"/>
                  </a:moveTo>
                  <a:cubicBezTo>
                    <a:pt x="249042" y="185737"/>
                    <a:pt x="249042" y="185737"/>
                    <a:pt x="271462" y="185737"/>
                  </a:cubicBezTo>
                  <a:cubicBezTo>
                    <a:pt x="264868" y="228453"/>
                    <a:pt x="229259" y="263403"/>
                    <a:pt x="185737" y="269875"/>
                  </a:cubicBezTo>
                  <a:cubicBezTo>
                    <a:pt x="185737" y="269875"/>
                    <a:pt x="185737" y="269875"/>
                    <a:pt x="185737" y="247870"/>
                  </a:cubicBezTo>
                  <a:cubicBezTo>
                    <a:pt x="217390" y="241398"/>
                    <a:pt x="242448" y="216804"/>
                    <a:pt x="249042" y="185737"/>
                  </a:cubicBezTo>
                  <a:close/>
                  <a:moveTo>
                    <a:pt x="66675" y="185737"/>
                  </a:moveTo>
                  <a:cubicBezTo>
                    <a:pt x="66675" y="185737"/>
                    <a:pt x="66675" y="185737"/>
                    <a:pt x="89095" y="185737"/>
                  </a:cubicBezTo>
                  <a:cubicBezTo>
                    <a:pt x="95689" y="216804"/>
                    <a:pt x="120747" y="241398"/>
                    <a:pt x="152400" y="247870"/>
                  </a:cubicBezTo>
                  <a:cubicBezTo>
                    <a:pt x="152400" y="247870"/>
                    <a:pt x="152400" y="247870"/>
                    <a:pt x="152400" y="269875"/>
                  </a:cubicBezTo>
                  <a:cubicBezTo>
                    <a:pt x="108878" y="263403"/>
                    <a:pt x="73269" y="228453"/>
                    <a:pt x="66675" y="185737"/>
                  </a:cubicBezTo>
                  <a:close/>
                  <a:moveTo>
                    <a:pt x="0" y="185737"/>
                  </a:moveTo>
                  <a:cubicBezTo>
                    <a:pt x="0" y="185737"/>
                    <a:pt x="0" y="185737"/>
                    <a:pt x="22528" y="185737"/>
                  </a:cubicBezTo>
                  <a:cubicBezTo>
                    <a:pt x="30480" y="252620"/>
                    <a:pt x="84814" y="306388"/>
                    <a:pt x="152400" y="314256"/>
                  </a:cubicBezTo>
                  <a:cubicBezTo>
                    <a:pt x="152400" y="314256"/>
                    <a:pt x="152400" y="314256"/>
                    <a:pt x="152400" y="336550"/>
                  </a:cubicBezTo>
                  <a:cubicBezTo>
                    <a:pt x="71561" y="328682"/>
                    <a:pt x="7951" y="265734"/>
                    <a:pt x="0" y="185737"/>
                  </a:cubicBezTo>
                  <a:close/>
                  <a:moveTo>
                    <a:pt x="169069" y="127000"/>
                  </a:moveTo>
                  <a:cubicBezTo>
                    <a:pt x="175598" y="127000"/>
                    <a:pt x="180821" y="128306"/>
                    <a:pt x="186045" y="130918"/>
                  </a:cubicBezTo>
                  <a:cubicBezTo>
                    <a:pt x="195186" y="134835"/>
                    <a:pt x="201715" y="141365"/>
                    <a:pt x="205633" y="150506"/>
                  </a:cubicBezTo>
                  <a:cubicBezTo>
                    <a:pt x="208244" y="155729"/>
                    <a:pt x="209550" y="160952"/>
                    <a:pt x="209550" y="167482"/>
                  </a:cubicBezTo>
                  <a:cubicBezTo>
                    <a:pt x="209550" y="174011"/>
                    <a:pt x="208244" y="179234"/>
                    <a:pt x="205633" y="184458"/>
                  </a:cubicBezTo>
                  <a:cubicBezTo>
                    <a:pt x="201715" y="193599"/>
                    <a:pt x="195186" y="200128"/>
                    <a:pt x="186045" y="204046"/>
                  </a:cubicBezTo>
                  <a:cubicBezTo>
                    <a:pt x="180821" y="206657"/>
                    <a:pt x="175598" y="207963"/>
                    <a:pt x="169069" y="207963"/>
                  </a:cubicBezTo>
                  <a:cubicBezTo>
                    <a:pt x="162539" y="207963"/>
                    <a:pt x="157316" y="206657"/>
                    <a:pt x="152093" y="204046"/>
                  </a:cubicBezTo>
                  <a:cubicBezTo>
                    <a:pt x="142952" y="200128"/>
                    <a:pt x="136422" y="193599"/>
                    <a:pt x="132505" y="184458"/>
                  </a:cubicBezTo>
                  <a:cubicBezTo>
                    <a:pt x="129893" y="179234"/>
                    <a:pt x="128587" y="174011"/>
                    <a:pt x="128587" y="167482"/>
                  </a:cubicBezTo>
                  <a:cubicBezTo>
                    <a:pt x="128587" y="160952"/>
                    <a:pt x="129893" y="155729"/>
                    <a:pt x="132505" y="150506"/>
                  </a:cubicBezTo>
                  <a:cubicBezTo>
                    <a:pt x="136422" y="141365"/>
                    <a:pt x="142952" y="134835"/>
                    <a:pt x="152093" y="130918"/>
                  </a:cubicBezTo>
                  <a:cubicBezTo>
                    <a:pt x="157316" y="128306"/>
                    <a:pt x="162539" y="127000"/>
                    <a:pt x="169069" y="127000"/>
                  </a:cubicBezTo>
                  <a:close/>
                  <a:moveTo>
                    <a:pt x="185737" y="65087"/>
                  </a:moveTo>
                  <a:cubicBezTo>
                    <a:pt x="229259" y="71681"/>
                    <a:pt x="264868" y="107290"/>
                    <a:pt x="271462" y="150812"/>
                  </a:cubicBezTo>
                  <a:cubicBezTo>
                    <a:pt x="271462" y="150812"/>
                    <a:pt x="271462" y="150812"/>
                    <a:pt x="249042" y="150812"/>
                  </a:cubicBezTo>
                  <a:cubicBezTo>
                    <a:pt x="242448" y="119159"/>
                    <a:pt x="217390" y="94101"/>
                    <a:pt x="185737" y="87507"/>
                  </a:cubicBezTo>
                  <a:cubicBezTo>
                    <a:pt x="185737" y="87507"/>
                    <a:pt x="185737" y="87507"/>
                    <a:pt x="185737" y="65087"/>
                  </a:cubicBezTo>
                  <a:close/>
                  <a:moveTo>
                    <a:pt x="152400" y="65087"/>
                  </a:moveTo>
                  <a:cubicBezTo>
                    <a:pt x="152400" y="65087"/>
                    <a:pt x="152400" y="65087"/>
                    <a:pt x="152400" y="87507"/>
                  </a:cubicBezTo>
                  <a:cubicBezTo>
                    <a:pt x="120747" y="94101"/>
                    <a:pt x="95689" y="119159"/>
                    <a:pt x="89095" y="150812"/>
                  </a:cubicBezTo>
                  <a:lnTo>
                    <a:pt x="66675" y="150812"/>
                  </a:lnTo>
                  <a:cubicBezTo>
                    <a:pt x="73269" y="107290"/>
                    <a:pt x="108878" y="71681"/>
                    <a:pt x="152400" y="65087"/>
                  </a:cubicBezTo>
                  <a:close/>
                  <a:moveTo>
                    <a:pt x="185737" y="0"/>
                  </a:moveTo>
                  <a:cubicBezTo>
                    <a:pt x="266576" y="7868"/>
                    <a:pt x="330186" y="70816"/>
                    <a:pt x="338137" y="150813"/>
                  </a:cubicBezTo>
                  <a:cubicBezTo>
                    <a:pt x="338137" y="150813"/>
                    <a:pt x="338137" y="150813"/>
                    <a:pt x="315609" y="150813"/>
                  </a:cubicBezTo>
                  <a:cubicBezTo>
                    <a:pt x="307657" y="83930"/>
                    <a:pt x="253323" y="30162"/>
                    <a:pt x="185737" y="22294"/>
                  </a:cubicBezTo>
                  <a:cubicBezTo>
                    <a:pt x="185737" y="22294"/>
                    <a:pt x="185737" y="22294"/>
                    <a:pt x="185737" y="0"/>
                  </a:cubicBezTo>
                  <a:close/>
                  <a:moveTo>
                    <a:pt x="152400" y="0"/>
                  </a:moveTo>
                  <a:cubicBezTo>
                    <a:pt x="152400" y="0"/>
                    <a:pt x="152400" y="0"/>
                    <a:pt x="152400" y="22294"/>
                  </a:cubicBezTo>
                  <a:cubicBezTo>
                    <a:pt x="84814" y="30162"/>
                    <a:pt x="30480" y="83930"/>
                    <a:pt x="22528" y="150813"/>
                  </a:cubicBezTo>
                  <a:cubicBezTo>
                    <a:pt x="22528" y="150813"/>
                    <a:pt x="22528" y="150813"/>
                    <a:pt x="0" y="150813"/>
                  </a:cubicBezTo>
                  <a:cubicBezTo>
                    <a:pt x="7951" y="70816"/>
                    <a:pt x="71561" y="7868"/>
                    <a:pt x="152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" name="android-with-two-arms-up_79421">
              <a:extLst>
                <a:ext uri="{FF2B5EF4-FFF2-40B4-BE49-F238E27FC236}">
                  <a16:creationId xmlns:a16="http://schemas.microsoft.com/office/drawing/2014/main" id="{FFC7BD21-E129-B343-9DB9-7EB8B660E82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9866231" y="3133779"/>
              <a:ext cx="593230" cy="590444"/>
            </a:xfrm>
            <a:custGeom>
              <a:avLst/>
              <a:gdLst>
                <a:gd name="connsiteX0" fmla="*/ 165100 w 338138"/>
                <a:gd name="connsiteY0" fmla="*/ 220663 h 336550"/>
                <a:gd name="connsiteX1" fmla="*/ 192087 w 338138"/>
                <a:gd name="connsiteY1" fmla="*/ 246857 h 336550"/>
                <a:gd name="connsiteX2" fmla="*/ 165100 w 338138"/>
                <a:gd name="connsiteY2" fmla="*/ 273051 h 336550"/>
                <a:gd name="connsiteX3" fmla="*/ 138112 w 338138"/>
                <a:gd name="connsiteY3" fmla="*/ 246857 h 336550"/>
                <a:gd name="connsiteX4" fmla="*/ 165100 w 338138"/>
                <a:gd name="connsiteY4" fmla="*/ 220663 h 336550"/>
                <a:gd name="connsiteX5" fmla="*/ 169109 w 338138"/>
                <a:gd name="connsiteY5" fmla="*/ 69850 h 336550"/>
                <a:gd name="connsiteX6" fmla="*/ 225425 w 338138"/>
                <a:gd name="connsiteY6" fmla="*/ 115796 h 336550"/>
                <a:gd name="connsiteX7" fmla="*/ 200541 w 338138"/>
                <a:gd name="connsiteY7" fmla="*/ 164368 h 336550"/>
                <a:gd name="connsiteX8" fmla="*/ 184825 w 338138"/>
                <a:gd name="connsiteY8" fmla="*/ 201124 h 336550"/>
                <a:gd name="connsiteX9" fmla="*/ 184825 w 338138"/>
                <a:gd name="connsiteY9" fmla="*/ 206375 h 336550"/>
                <a:gd name="connsiteX10" fmla="*/ 146844 w 338138"/>
                <a:gd name="connsiteY10" fmla="*/ 206375 h 336550"/>
                <a:gd name="connsiteX11" fmla="*/ 145534 w 338138"/>
                <a:gd name="connsiteY11" fmla="*/ 198499 h 336550"/>
                <a:gd name="connsiteX12" fmla="*/ 163870 w 338138"/>
                <a:gd name="connsiteY12" fmla="*/ 152553 h 336550"/>
                <a:gd name="connsiteX13" fmla="*/ 179586 w 338138"/>
                <a:gd name="connsiteY13" fmla="*/ 122360 h 336550"/>
                <a:gd name="connsiteX14" fmla="*/ 158631 w 338138"/>
                <a:gd name="connsiteY14" fmla="*/ 105294 h 336550"/>
                <a:gd name="connsiteX15" fmla="*/ 129818 w 338138"/>
                <a:gd name="connsiteY15" fmla="*/ 113171 h 336550"/>
                <a:gd name="connsiteX16" fmla="*/ 120650 w 338138"/>
                <a:gd name="connsiteY16" fmla="*/ 81665 h 336550"/>
                <a:gd name="connsiteX17" fmla="*/ 169109 w 338138"/>
                <a:gd name="connsiteY17" fmla="*/ 69850 h 336550"/>
                <a:gd name="connsiteX18" fmla="*/ 169069 w 338138"/>
                <a:gd name="connsiteY18" fmla="*/ 26988 h 336550"/>
                <a:gd name="connsiteX19" fmla="*/ 28575 w 338138"/>
                <a:gd name="connsiteY19" fmla="*/ 168276 h 336550"/>
                <a:gd name="connsiteX20" fmla="*/ 169069 w 338138"/>
                <a:gd name="connsiteY20" fmla="*/ 309564 h 336550"/>
                <a:gd name="connsiteX21" fmla="*/ 309563 w 338138"/>
                <a:gd name="connsiteY21" fmla="*/ 168276 h 336550"/>
                <a:gd name="connsiteX22" fmla="*/ 169069 w 338138"/>
                <a:gd name="connsiteY22" fmla="*/ 26988 h 336550"/>
                <a:gd name="connsiteX23" fmla="*/ 169069 w 338138"/>
                <a:gd name="connsiteY23" fmla="*/ 0 h 336550"/>
                <a:gd name="connsiteX24" fmla="*/ 338138 w 338138"/>
                <a:gd name="connsiteY24" fmla="*/ 168275 h 336550"/>
                <a:gd name="connsiteX25" fmla="*/ 169069 w 338138"/>
                <a:gd name="connsiteY25" fmla="*/ 336550 h 336550"/>
                <a:gd name="connsiteX26" fmla="*/ 0 w 338138"/>
                <a:gd name="connsiteY26" fmla="*/ 168275 h 336550"/>
                <a:gd name="connsiteX27" fmla="*/ 169069 w 338138"/>
                <a:gd name="connsiteY27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38138" h="336550">
                  <a:moveTo>
                    <a:pt x="165100" y="220663"/>
                  </a:moveTo>
                  <a:cubicBezTo>
                    <a:pt x="181292" y="220663"/>
                    <a:pt x="190738" y="231141"/>
                    <a:pt x="192087" y="246857"/>
                  </a:cubicBezTo>
                  <a:cubicBezTo>
                    <a:pt x="192087" y="261264"/>
                    <a:pt x="181292" y="273051"/>
                    <a:pt x="165100" y="273051"/>
                  </a:cubicBezTo>
                  <a:cubicBezTo>
                    <a:pt x="148907" y="273051"/>
                    <a:pt x="138112" y="261264"/>
                    <a:pt x="138112" y="246857"/>
                  </a:cubicBezTo>
                  <a:cubicBezTo>
                    <a:pt x="138112" y="231141"/>
                    <a:pt x="148907" y="220663"/>
                    <a:pt x="165100" y="220663"/>
                  </a:cubicBezTo>
                  <a:close/>
                  <a:moveTo>
                    <a:pt x="169109" y="69850"/>
                  </a:moveTo>
                  <a:cubicBezTo>
                    <a:pt x="207090" y="69850"/>
                    <a:pt x="225425" y="90854"/>
                    <a:pt x="225425" y="115796"/>
                  </a:cubicBezTo>
                  <a:cubicBezTo>
                    <a:pt x="225425" y="136800"/>
                    <a:pt x="211019" y="152553"/>
                    <a:pt x="200541" y="164368"/>
                  </a:cubicBezTo>
                  <a:cubicBezTo>
                    <a:pt x="190064" y="176182"/>
                    <a:pt x="184825" y="187997"/>
                    <a:pt x="184825" y="201124"/>
                  </a:cubicBezTo>
                  <a:cubicBezTo>
                    <a:pt x="184825" y="201124"/>
                    <a:pt x="184825" y="201124"/>
                    <a:pt x="184825" y="206375"/>
                  </a:cubicBezTo>
                  <a:cubicBezTo>
                    <a:pt x="184825" y="206375"/>
                    <a:pt x="184825" y="206375"/>
                    <a:pt x="146844" y="206375"/>
                  </a:cubicBezTo>
                  <a:cubicBezTo>
                    <a:pt x="146844" y="206375"/>
                    <a:pt x="146844" y="206375"/>
                    <a:pt x="145534" y="198499"/>
                  </a:cubicBezTo>
                  <a:cubicBezTo>
                    <a:pt x="145534" y="184059"/>
                    <a:pt x="150773" y="168306"/>
                    <a:pt x="163870" y="152553"/>
                  </a:cubicBezTo>
                  <a:cubicBezTo>
                    <a:pt x="173038" y="142051"/>
                    <a:pt x="179586" y="131549"/>
                    <a:pt x="179586" y="122360"/>
                  </a:cubicBezTo>
                  <a:cubicBezTo>
                    <a:pt x="179586" y="111858"/>
                    <a:pt x="173038" y="105294"/>
                    <a:pt x="158631" y="105294"/>
                  </a:cubicBezTo>
                  <a:cubicBezTo>
                    <a:pt x="149463" y="105294"/>
                    <a:pt x="137676" y="107920"/>
                    <a:pt x="129818" y="113171"/>
                  </a:cubicBezTo>
                  <a:cubicBezTo>
                    <a:pt x="129818" y="113171"/>
                    <a:pt x="129818" y="113171"/>
                    <a:pt x="120650" y="81665"/>
                  </a:cubicBezTo>
                  <a:cubicBezTo>
                    <a:pt x="131128" y="75101"/>
                    <a:pt x="148154" y="69850"/>
                    <a:pt x="169109" y="69850"/>
                  </a:cubicBezTo>
                  <a:close/>
                  <a:moveTo>
                    <a:pt x="169069" y="26988"/>
                  </a:moveTo>
                  <a:cubicBezTo>
                    <a:pt x="91476" y="26988"/>
                    <a:pt x="28575" y="90245"/>
                    <a:pt x="28575" y="168276"/>
                  </a:cubicBezTo>
                  <a:cubicBezTo>
                    <a:pt x="28575" y="246307"/>
                    <a:pt x="91476" y="309564"/>
                    <a:pt x="169069" y="309564"/>
                  </a:cubicBezTo>
                  <a:cubicBezTo>
                    <a:pt x="246662" y="309564"/>
                    <a:pt x="309563" y="246307"/>
                    <a:pt x="309563" y="168276"/>
                  </a:cubicBezTo>
                  <a:cubicBezTo>
                    <a:pt x="309563" y="90245"/>
                    <a:pt x="246662" y="26988"/>
                    <a:pt x="169069" y="26988"/>
                  </a:cubicBezTo>
                  <a:close/>
                  <a:moveTo>
                    <a:pt x="169069" y="0"/>
                  </a:moveTo>
                  <a:cubicBezTo>
                    <a:pt x="262443" y="0"/>
                    <a:pt x="338138" y="75339"/>
                    <a:pt x="338138" y="168275"/>
                  </a:cubicBezTo>
                  <a:cubicBezTo>
                    <a:pt x="338138" y="261211"/>
                    <a:pt x="262443" y="336550"/>
                    <a:pt x="169069" y="336550"/>
                  </a:cubicBezTo>
                  <a:cubicBezTo>
                    <a:pt x="75695" y="336550"/>
                    <a:pt x="0" y="261211"/>
                    <a:pt x="0" y="168275"/>
                  </a:cubicBezTo>
                  <a:cubicBezTo>
                    <a:pt x="0" y="75339"/>
                    <a:pt x="75695" y="0"/>
                    <a:pt x="1690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9" name="直接连接符 11">
              <a:extLst>
                <a:ext uri="{FF2B5EF4-FFF2-40B4-BE49-F238E27FC236}">
                  <a16:creationId xmlns:a16="http://schemas.microsoft.com/office/drawing/2014/main" id="{31FB8048-22E8-5842-AA50-8F16663246CE}"/>
                </a:ext>
              </a:extLst>
            </p:cNvPr>
            <p:cNvCxnSpPr/>
            <p:nvPr/>
          </p:nvCxnSpPr>
          <p:spPr>
            <a:xfrm>
              <a:off x="2825086" y="3429000"/>
              <a:ext cx="1404000" cy="0"/>
            </a:xfrm>
            <a:prstGeom prst="line">
              <a:avLst/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直接连接符 12">
              <a:extLst>
                <a:ext uri="{FF2B5EF4-FFF2-40B4-BE49-F238E27FC236}">
                  <a16:creationId xmlns:a16="http://schemas.microsoft.com/office/drawing/2014/main" id="{1F0DEAD9-CEEE-A54D-86F2-70DE2E3AA9ED}"/>
                </a:ext>
              </a:extLst>
            </p:cNvPr>
            <p:cNvCxnSpPr/>
            <p:nvPr/>
          </p:nvCxnSpPr>
          <p:spPr>
            <a:xfrm>
              <a:off x="5479390" y="3429000"/>
              <a:ext cx="1404000" cy="0"/>
            </a:xfrm>
            <a:prstGeom prst="line">
              <a:avLst/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" name="直接连接符 13">
              <a:extLst>
                <a:ext uri="{FF2B5EF4-FFF2-40B4-BE49-F238E27FC236}">
                  <a16:creationId xmlns:a16="http://schemas.microsoft.com/office/drawing/2014/main" id="{234BAAF0-49C4-4D46-A582-8126987B27BD}"/>
                </a:ext>
              </a:extLst>
            </p:cNvPr>
            <p:cNvCxnSpPr/>
            <p:nvPr/>
          </p:nvCxnSpPr>
          <p:spPr>
            <a:xfrm>
              <a:off x="8133694" y="3429000"/>
              <a:ext cx="1404000" cy="0"/>
            </a:xfrm>
            <a:prstGeom prst="line">
              <a:avLst/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直接连接符 14">
              <a:extLst>
                <a:ext uri="{FF2B5EF4-FFF2-40B4-BE49-F238E27FC236}">
                  <a16:creationId xmlns:a16="http://schemas.microsoft.com/office/drawing/2014/main" id="{E7B88B62-EB09-3645-B967-5E57C3082F11}"/>
                </a:ext>
              </a:extLst>
            </p:cNvPr>
            <p:cNvCxnSpPr/>
            <p:nvPr/>
          </p:nvCxnSpPr>
          <p:spPr>
            <a:xfrm>
              <a:off x="10788000" y="3429000"/>
              <a:ext cx="1404000" cy="0"/>
            </a:xfrm>
            <a:prstGeom prst="line">
              <a:avLst/>
            </a:prstGeom>
            <a:noFill/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3" name="文本框 15">
            <a:extLst>
              <a:ext uri="{FF2B5EF4-FFF2-40B4-BE49-F238E27FC236}">
                <a16:creationId xmlns:a16="http://schemas.microsoft.com/office/drawing/2014/main" id="{42536906-30A6-4649-A5C4-1EF3D73B162F}"/>
              </a:ext>
            </a:extLst>
          </p:cNvPr>
          <p:cNvSpPr txBox="1"/>
          <p:nvPr/>
        </p:nvSpPr>
        <p:spPr>
          <a:xfrm>
            <a:off x="882646" y="4207970"/>
            <a:ext cx="17148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altLang="zh-CN" sz="2400" dirty="0">
                <a:cs typeface="+mn-ea"/>
                <a:sym typeface="+mn-lt"/>
              </a:rPr>
              <a:t>Старт работ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14" name="文本框 16">
            <a:extLst>
              <a:ext uri="{FF2B5EF4-FFF2-40B4-BE49-F238E27FC236}">
                <a16:creationId xmlns:a16="http://schemas.microsoft.com/office/drawing/2014/main" id="{B1D1A478-CFB3-644F-80AA-8E89FF80E80C}"/>
              </a:ext>
            </a:extLst>
          </p:cNvPr>
          <p:cNvSpPr txBox="1"/>
          <p:nvPr/>
        </p:nvSpPr>
        <p:spPr>
          <a:xfrm>
            <a:off x="3858619" y="2107797"/>
            <a:ext cx="199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altLang="zh-CN" sz="2000" dirty="0">
                <a:cs typeface="+mn-ea"/>
                <a:sym typeface="+mn-lt"/>
              </a:rPr>
              <a:t>Анализ и </a:t>
            </a:r>
          </a:p>
          <a:p>
            <a:pPr algn="ctr"/>
            <a:r>
              <a:rPr lang="ru-RU" altLang="zh-CN" sz="2000" dirty="0">
                <a:cs typeface="+mn-ea"/>
                <a:sym typeface="+mn-lt"/>
              </a:rPr>
              <a:t>проектирование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5" name="文本框 17">
            <a:extLst>
              <a:ext uri="{FF2B5EF4-FFF2-40B4-BE49-F238E27FC236}">
                <a16:creationId xmlns:a16="http://schemas.microsoft.com/office/drawing/2014/main" id="{25745836-7542-DA4E-A6F6-AC6EEFFD984D}"/>
              </a:ext>
            </a:extLst>
          </p:cNvPr>
          <p:cNvSpPr txBox="1"/>
          <p:nvPr/>
        </p:nvSpPr>
        <p:spPr>
          <a:xfrm>
            <a:off x="6822613" y="2163601"/>
            <a:ext cx="1414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altLang="zh-CN" sz="2000" dirty="0">
                <a:cs typeface="+mn-ea"/>
                <a:sym typeface="+mn-lt"/>
              </a:rPr>
              <a:t>Разработка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6" name="文本框 18">
            <a:extLst>
              <a:ext uri="{FF2B5EF4-FFF2-40B4-BE49-F238E27FC236}">
                <a16:creationId xmlns:a16="http://schemas.microsoft.com/office/drawing/2014/main" id="{94925B34-5D0D-0341-AB2D-BE702FF8A6D0}"/>
              </a:ext>
            </a:extLst>
          </p:cNvPr>
          <p:cNvSpPr txBox="1"/>
          <p:nvPr/>
        </p:nvSpPr>
        <p:spPr>
          <a:xfrm>
            <a:off x="9195561" y="2107797"/>
            <a:ext cx="19345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dirty="0"/>
              <a:t>Тестирование и </a:t>
            </a:r>
          </a:p>
          <a:p>
            <a:pPr algn="ctr"/>
            <a:r>
              <a:rPr lang="ru-RU" sz="2000" dirty="0"/>
              <a:t>отладка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7" name="矩形 20">
            <a:extLst>
              <a:ext uri="{FF2B5EF4-FFF2-40B4-BE49-F238E27FC236}">
                <a16:creationId xmlns:a16="http://schemas.microsoft.com/office/drawing/2014/main" id="{7C5CE87B-E232-4541-8725-3FAA421F8784}"/>
              </a:ext>
            </a:extLst>
          </p:cNvPr>
          <p:cNvSpPr/>
          <p:nvPr/>
        </p:nvSpPr>
        <p:spPr>
          <a:xfrm>
            <a:off x="3699795" y="3572912"/>
            <a:ext cx="2308886" cy="592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Разработали архитектуру приложения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矩形 21">
            <a:extLst>
              <a:ext uri="{FF2B5EF4-FFF2-40B4-BE49-F238E27FC236}">
                <a16:creationId xmlns:a16="http://schemas.microsoft.com/office/drawing/2014/main" id="{483C17C1-B700-D444-8F92-FEF674CF6229}"/>
              </a:ext>
            </a:extLst>
          </p:cNvPr>
          <p:cNvSpPr/>
          <p:nvPr/>
        </p:nvSpPr>
        <p:spPr>
          <a:xfrm>
            <a:off x="6354098" y="3572912"/>
            <a:ext cx="2308886" cy="1367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Реализовали базовый API на бэкенде. Интегрировали </a:t>
            </a:r>
            <a:r>
              <a:rPr lang="ru-RU" altLang="zh-CN" sz="14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фронтенд</a:t>
            </a:r>
            <a:r>
              <a:rPr lang="ru-RU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с API для получения и отображения актуальных данных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矩形 22">
            <a:extLst>
              <a:ext uri="{FF2B5EF4-FFF2-40B4-BE49-F238E27FC236}">
                <a16:creationId xmlns:a16="http://schemas.microsoft.com/office/drawing/2014/main" id="{3EF5A2FF-09F6-384C-ABCF-2226971501C6}"/>
              </a:ext>
            </a:extLst>
          </p:cNvPr>
          <p:cNvSpPr/>
          <p:nvPr/>
        </p:nvSpPr>
        <p:spPr>
          <a:xfrm>
            <a:off x="9008402" y="3572912"/>
            <a:ext cx="2308886" cy="16262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Провели ручное тестирование ключевых функций. Исправили найденные ошибки и улучшили пользовательский опыт.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文本框 23">
            <a:extLst>
              <a:ext uri="{FF2B5EF4-FFF2-40B4-BE49-F238E27FC236}">
                <a16:creationId xmlns:a16="http://schemas.microsoft.com/office/drawing/2014/main" id="{01600DD1-DC72-374F-B43E-6868AB6D404E}"/>
              </a:ext>
            </a:extLst>
          </p:cNvPr>
          <p:cNvSpPr txBox="1"/>
          <p:nvPr/>
        </p:nvSpPr>
        <p:spPr>
          <a:xfrm flipH="1">
            <a:off x="4632064" y="5215698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sz="40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文本框 24">
            <a:extLst>
              <a:ext uri="{FF2B5EF4-FFF2-40B4-BE49-F238E27FC236}">
                <a16:creationId xmlns:a16="http://schemas.microsoft.com/office/drawing/2014/main" id="{E61BF81D-9141-6D4F-96E2-7F34DA9273F1}"/>
              </a:ext>
            </a:extLst>
          </p:cNvPr>
          <p:cNvSpPr txBox="1"/>
          <p:nvPr/>
        </p:nvSpPr>
        <p:spPr>
          <a:xfrm flipH="1">
            <a:off x="7307906" y="5198920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sz="40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文本框 25">
            <a:extLst>
              <a:ext uri="{FF2B5EF4-FFF2-40B4-BE49-F238E27FC236}">
                <a16:creationId xmlns:a16="http://schemas.microsoft.com/office/drawing/2014/main" id="{5572D452-FE09-3C45-8286-DDD75A9BA03A}"/>
              </a:ext>
            </a:extLst>
          </p:cNvPr>
          <p:cNvSpPr txBox="1"/>
          <p:nvPr/>
        </p:nvSpPr>
        <p:spPr>
          <a:xfrm flipH="1">
            <a:off x="9940669" y="5211828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sz="40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7" name="Рисунок 26" descr="Программист">
            <a:extLst>
              <a:ext uri="{FF2B5EF4-FFF2-40B4-BE49-F238E27FC236}">
                <a16:creationId xmlns:a16="http://schemas.microsoft.com/office/drawing/2014/main" id="{353B7632-6A99-444A-9DEB-2E1C4F75F4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84882" y="2658512"/>
            <a:ext cx="914400" cy="914400"/>
          </a:xfrm>
          <a:prstGeom prst="rect">
            <a:avLst/>
          </a:prstGeom>
        </p:spPr>
      </p:pic>
      <p:sp>
        <p:nvSpPr>
          <p:cNvPr id="28" name="Номер слайда 32">
            <a:extLst>
              <a:ext uri="{FF2B5EF4-FFF2-40B4-BE49-F238E27FC236}">
                <a16:creationId xmlns:a16="http://schemas.microsoft.com/office/drawing/2014/main" id="{FE575B73-0BB0-4047-B84E-EFEC043DE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997109"/>
            <a:ext cx="2743200" cy="365125"/>
          </a:xfrm>
        </p:spPr>
        <p:txBody>
          <a:bodyPr/>
          <a:lstStyle/>
          <a:p>
            <a:fld id="{CD3CFB71-1CE4-F444-9353-4A5915601373}" type="slidenum">
              <a:rPr lang="en-UA" smtClean="0">
                <a:solidFill>
                  <a:srgbClr val="02836D"/>
                </a:solidFill>
              </a:rPr>
              <a:t>3</a:t>
            </a:fld>
            <a:endParaRPr lang="en-UA" dirty="0">
              <a:solidFill>
                <a:srgbClr val="0283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425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8BAD6-C767-A242-B0F9-F4769B26F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 </a:t>
            </a:r>
            <a:r>
              <a:rPr lang="ru-RU" dirty="0"/>
              <a:t>проекта</a:t>
            </a:r>
            <a:endParaRPr lang="en-UA" dirty="0"/>
          </a:p>
        </p:txBody>
      </p:sp>
      <p:sp>
        <p:nvSpPr>
          <p:cNvPr id="3" name="椭圆 4">
            <a:extLst>
              <a:ext uri="{FF2B5EF4-FFF2-40B4-BE49-F238E27FC236}">
                <a16:creationId xmlns:a16="http://schemas.microsoft.com/office/drawing/2014/main" id="{BC09D32F-B981-154A-82D6-A5793375F72C}"/>
              </a:ext>
            </a:extLst>
          </p:cNvPr>
          <p:cNvSpPr/>
          <p:nvPr/>
        </p:nvSpPr>
        <p:spPr>
          <a:xfrm flipH="1">
            <a:off x="9586534" y="2302368"/>
            <a:ext cx="1730754" cy="1730754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android-with-two-arms-up_79421">
            <a:extLst>
              <a:ext uri="{FF2B5EF4-FFF2-40B4-BE49-F238E27FC236}">
                <a16:creationId xmlns:a16="http://schemas.microsoft.com/office/drawing/2014/main" id="{8B5ED122-F15F-094D-A1E8-AF91EBD380D4}"/>
              </a:ext>
            </a:extLst>
          </p:cNvPr>
          <p:cNvSpPr>
            <a:spLocks noChangeAspect="1"/>
          </p:cNvSpPr>
          <p:nvPr/>
        </p:nvSpPr>
        <p:spPr bwMode="auto">
          <a:xfrm>
            <a:off x="9981063" y="2713747"/>
            <a:ext cx="941696" cy="907998"/>
          </a:xfrm>
          <a:custGeom>
            <a:avLst/>
            <a:gdLst>
              <a:gd name="connsiteX0" fmla="*/ 174005 w 338138"/>
              <a:gd name="connsiteY0" fmla="*/ 18121 h 326038"/>
              <a:gd name="connsiteX1" fmla="*/ 160013 w 338138"/>
              <a:gd name="connsiteY1" fmla="*/ 19109 h 326038"/>
              <a:gd name="connsiteX2" fmla="*/ 160013 w 338138"/>
              <a:gd name="connsiteY2" fmla="*/ 70472 h 326038"/>
              <a:gd name="connsiteX3" fmla="*/ 92851 w 338138"/>
              <a:gd name="connsiteY3" fmla="*/ 149491 h 326038"/>
              <a:gd name="connsiteX4" fmla="*/ 88900 w 338138"/>
              <a:gd name="connsiteY4" fmla="*/ 149491 h 326038"/>
              <a:gd name="connsiteX5" fmla="*/ 88900 w 338138"/>
              <a:gd name="connsiteY5" fmla="*/ 279872 h 326038"/>
              <a:gd name="connsiteX6" fmla="*/ 119189 w 338138"/>
              <a:gd name="connsiteY6" fmla="*/ 310163 h 326038"/>
              <a:gd name="connsiteX7" fmla="*/ 262731 w 338138"/>
              <a:gd name="connsiteY7" fmla="*/ 310163 h 326038"/>
              <a:gd name="connsiteX8" fmla="*/ 300922 w 338138"/>
              <a:gd name="connsiteY8" fmla="*/ 278555 h 326038"/>
              <a:gd name="connsiteX9" fmla="*/ 320675 w 338138"/>
              <a:gd name="connsiteY9" fmla="*/ 157393 h 326038"/>
              <a:gd name="connsiteX10" fmla="*/ 320675 w 338138"/>
              <a:gd name="connsiteY10" fmla="*/ 156076 h 326038"/>
              <a:gd name="connsiteX11" fmla="*/ 290386 w 338138"/>
              <a:gd name="connsiteY11" fmla="*/ 127102 h 326038"/>
              <a:gd name="connsiteX12" fmla="*/ 210055 w 338138"/>
              <a:gd name="connsiteY12" fmla="*/ 127102 h 326038"/>
              <a:gd name="connsiteX13" fmla="*/ 200837 w 338138"/>
              <a:gd name="connsiteY13" fmla="*/ 117883 h 326038"/>
              <a:gd name="connsiteX14" fmla="*/ 200837 w 338138"/>
              <a:gd name="connsiteY14" fmla="*/ 57302 h 326038"/>
              <a:gd name="connsiteX15" fmla="*/ 188985 w 338138"/>
              <a:gd name="connsiteY15" fmla="*/ 23060 h 326038"/>
              <a:gd name="connsiteX16" fmla="*/ 174005 w 338138"/>
              <a:gd name="connsiteY16" fmla="*/ 18121 h 326038"/>
              <a:gd name="connsiteX17" fmla="*/ 166923 w 338138"/>
              <a:gd name="connsiteY17" fmla="*/ 10 h 326038"/>
              <a:gd name="connsiteX18" fmla="*/ 199449 w 338138"/>
              <a:gd name="connsiteY18" fmla="*/ 8733 h 326038"/>
              <a:gd name="connsiteX19" fmla="*/ 217941 w 338138"/>
              <a:gd name="connsiteY19" fmla="*/ 56131 h 326038"/>
              <a:gd name="connsiteX20" fmla="*/ 217941 w 338138"/>
              <a:gd name="connsiteY20" fmla="*/ 108796 h 326038"/>
              <a:gd name="connsiteX21" fmla="*/ 290588 w 338138"/>
              <a:gd name="connsiteY21" fmla="*/ 108796 h 326038"/>
              <a:gd name="connsiteX22" fmla="*/ 338138 w 338138"/>
              <a:gd name="connsiteY22" fmla="*/ 154878 h 326038"/>
              <a:gd name="connsiteX23" fmla="*/ 338138 w 338138"/>
              <a:gd name="connsiteY23" fmla="*/ 157511 h 326038"/>
              <a:gd name="connsiteX24" fmla="*/ 338138 w 338138"/>
              <a:gd name="connsiteY24" fmla="*/ 158828 h 326038"/>
              <a:gd name="connsiteX25" fmla="*/ 318325 w 338138"/>
              <a:gd name="connsiteY25" fmla="*/ 279956 h 326038"/>
              <a:gd name="connsiteX26" fmla="*/ 262850 w 338138"/>
              <a:gd name="connsiteY26" fmla="*/ 326038 h 326038"/>
              <a:gd name="connsiteX27" fmla="*/ 118877 w 338138"/>
              <a:gd name="connsiteY27" fmla="*/ 326038 h 326038"/>
              <a:gd name="connsiteX28" fmla="*/ 71326 w 338138"/>
              <a:gd name="connsiteY28" fmla="*/ 278640 h 326038"/>
              <a:gd name="connsiteX29" fmla="*/ 71326 w 338138"/>
              <a:gd name="connsiteY29" fmla="*/ 144345 h 326038"/>
              <a:gd name="connsiteX30" fmla="*/ 63401 w 338138"/>
              <a:gd name="connsiteY30" fmla="*/ 136445 h 326038"/>
              <a:gd name="connsiteX31" fmla="*/ 23775 w 338138"/>
              <a:gd name="connsiteY31" fmla="*/ 136445 h 326038"/>
              <a:gd name="connsiteX32" fmla="*/ 17171 w 338138"/>
              <a:gd name="connsiteY32" fmla="*/ 144345 h 326038"/>
              <a:gd name="connsiteX33" fmla="*/ 17171 w 338138"/>
              <a:gd name="connsiteY33" fmla="*/ 286540 h 326038"/>
              <a:gd name="connsiteX34" fmla="*/ 23775 w 338138"/>
              <a:gd name="connsiteY34" fmla="*/ 294439 h 326038"/>
              <a:gd name="connsiteX35" fmla="*/ 47550 w 338138"/>
              <a:gd name="connsiteY35" fmla="*/ 294439 h 326038"/>
              <a:gd name="connsiteX36" fmla="*/ 55476 w 338138"/>
              <a:gd name="connsiteY36" fmla="*/ 302339 h 326038"/>
              <a:gd name="connsiteX37" fmla="*/ 47550 w 338138"/>
              <a:gd name="connsiteY37" fmla="*/ 311555 h 326038"/>
              <a:gd name="connsiteX38" fmla="*/ 23775 w 338138"/>
              <a:gd name="connsiteY38" fmla="*/ 311555 h 326038"/>
              <a:gd name="connsiteX39" fmla="*/ 0 w 338138"/>
              <a:gd name="connsiteY39" fmla="*/ 286540 h 326038"/>
              <a:gd name="connsiteX40" fmla="*/ 0 w 338138"/>
              <a:gd name="connsiteY40" fmla="*/ 144345 h 326038"/>
              <a:gd name="connsiteX41" fmla="*/ 23775 w 338138"/>
              <a:gd name="connsiteY41" fmla="*/ 119329 h 326038"/>
              <a:gd name="connsiteX42" fmla="*/ 63401 w 338138"/>
              <a:gd name="connsiteY42" fmla="*/ 119329 h 326038"/>
              <a:gd name="connsiteX43" fmla="*/ 85855 w 338138"/>
              <a:gd name="connsiteY43" fmla="*/ 132495 h 326038"/>
              <a:gd name="connsiteX44" fmla="*/ 87176 w 338138"/>
              <a:gd name="connsiteY44" fmla="*/ 132495 h 326038"/>
              <a:gd name="connsiteX45" fmla="*/ 143973 w 338138"/>
              <a:gd name="connsiteY45" fmla="*/ 69297 h 326038"/>
              <a:gd name="connsiteX46" fmla="*/ 143973 w 338138"/>
              <a:gd name="connsiteY46" fmla="*/ 11366 h 326038"/>
              <a:gd name="connsiteX47" fmla="*/ 149256 w 338138"/>
              <a:gd name="connsiteY47" fmla="*/ 2150 h 326038"/>
              <a:gd name="connsiteX48" fmla="*/ 166923 w 338138"/>
              <a:gd name="connsiteY48" fmla="*/ 10 h 326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38138" h="326038">
                <a:moveTo>
                  <a:pt x="174005" y="18121"/>
                </a:moveTo>
                <a:cubicBezTo>
                  <a:pt x="168902" y="17792"/>
                  <a:pt x="163964" y="18451"/>
                  <a:pt x="160013" y="19109"/>
                </a:cubicBezTo>
                <a:cubicBezTo>
                  <a:pt x="160013" y="19109"/>
                  <a:pt x="160013" y="19109"/>
                  <a:pt x="160013" y="70472"/>
                </a:cubicBezTo>
                <a:cubicBezTo>
                  <a:pt x="160013" y="129736"/>
                  <a:pt x="95485" y="149491"/>
                  <a:pt x="92851" y="149491"/>
                </a:cubicBezTo>
                <a:cubicBezTo>
                  <a:pt x="91534" y="149491"/>
                  <a:pt x="90217" y="149491"/>
                  <a:pt x="88900" y="149491"/>
                </a:cubicBezTo>
                <a:cubicBezTo>
                  <a:pt x="88900" y="149491"/>
                  <a:pt x="88900" y="149491"/>
                  <a:pt x="88900" y="279872"/>
                </a:cubicBezTo>
                <a:cubicBezTo>
                  <a:pt x="88900" y="296993"/>
                  <a:pt x="102069" y="310163"/>
                  <a:pt x="119189" y="310163"/>
                </a:cubicBezTo>
                <a:cubicBezTo>
                  <a:pt x="119189" y="310163"/>
                  <a:pt x="119189" y="310163"/>
                  <a:pt x="262731" y="310163"/>
                </a:cubicBezTo>
                <a:cubicBezTo>
                  <a:pt x="286436" y="310163"/>
                  <a:pt x="299605" y="299627"/>
                  <a:pt x="300922" y="278555"/>
                </a:cubicBezTo>
                <a:cubicBezTo>
                  <a:pt x="300922" y="278555"/>
                  <a:pt x="300922" y="278555"/>
                  <a:pt x="320675" y="157393"/>
                </a:cubicBezTo>
                <a:cubicBezTo>
                  <a:pt x="320675" y="157393"/>
                  <a:pt x="320675" y="157393"/>
                  <a:pt x="320675" y="156076"/>
                </a:cubicBezTo>
                <a:cubicBezTo>
                  <a:pt x="320675" y="140272"/>
                  <a:pt x="307506" y="127102"/>
                  <a:pt x="290386" y="127102"/>
                </a:cubicBezTo>
                <a:cubicBezTo>
                  <a:pt x="290386" y="127102"/>
                  <a:pt x="290386" y="127102"/>
                  <a:pt x="210055" y="127102"/>
                </a:cubicBezTo>
                <a:cubicBezTo>
                  <a:pt x="204788" y="127102"/>
                  <a:pt x="200837" y="123151"/>
                  <a:pt x="200837" y="117883"/>
                </a:cubicBezTo>
                <a:cubicBezTo>
                  <a:pt x="200837" y="117883"/>
                  <a:pt x="200837" y="117883"/>
                  <a:pt x="200837" y="57302"/>
                </a:cubicBezTo>
                <a:cubicBezTo>
                  <a:pt x="200837" y="40181"/>
                  <a:pt x="196886" y="29645"/>
                  <a:pt x="188985" y="23060"/>
                </a:cubicBezTo>
                <a:cubicBezTo>
                  <a:pt x="184376" y="19768"/>
                  <a:pt x="179108" y="18451"/>
                  <a:pt x="174005" y="18121"/>
                </a:cubicBezTo>
                <a:close/>
                <a:moveTo>
                  <a:pt x="166923" y="10"/>
                </a:moveTo>
                <a:cubicBezTo>
                  <a:pt x="176664" y="-154"/>
                  <a:pt x="188882" y="1491"/>
                  <a:pt x="199449" y="8733"/>
                </a:cubicBezTo>
                <a:cubicBezTo>
                  <a:pt x="211336" y="17949"/>
                  <a:pt x="217941" y="33749"/>
                  <a:pt x="217941" y="56131"/>
                </a:cubicBezTo>
                <a:cubicBezTo>
                  <a:pt x="217941" y="56131"/>
                  <a:pt x="217941" y="56131"/>
                  <a:pt x="217941" y="108796"/>
                </a:cubicBezTo>
                <a:cubicBezTo>
                  <a:pt x="217941" y="108796"/>
                  <a:pt x="217941" y="108796"/>
                  <a:pt x="290588" y="108796"/>
                </a:cubicBezTo>
                <a:cubicBezTo>
                  <a:pt x="317005" y="108796"/>
                  <a:pt x="338138" y="129862"/>
                  <a:pt x="338138" y="154878"/>
                </a:cubicBezTo>
                <a:cubicBezTo>
                  <a:pt x="338138" y="154878"/>
                  <a:pt x="338138" y="154878"/>
                  <a:pt x="338138" y="157511"/>
                </a:cubicBezTo>
                <a:cubicBezTo>
                  <a:pt x="338138" y="157511"/>
                  <a:pt x="338138" y="157511"/>
                  <a:pt x="338138" y="158828"/>
                </a:cubicBezTo>
                <a:cubicBezTo>
                  <a:pt x="338138" y="158828"/>
                  <a:pt x="338138" y="158828"/>
                  <a:pt x="318325" y="279956"/>
                </a:cubicBezTo>
                <a:cubicBezTo>
                  <a:pt x="314363" y="308922"/>
                  <a:pt x="294550" y="326038"/>
                  <a:pt x="262850" y="326038"/>
                </a:cubicBezTo>
                <a:cubicBezTo>
                  <a:pt x="262850" y="326038"/>
                  <a:pt x="262850" y="326038"/>
                  <a:pt x="118877" y="326038"/>
                </a:cubicBezTo>
                <a:cubicBezTo>
                  <a:pt x="92460" y="326038"/>
                  <a:pt x="71326" y="304972"/>
                  <a:pt x="71326" y="278640"/>
                </a:cubicBezTo>
                <a:cubicBezTo>
                  <a:pt x="71326" y="278640"/>
                  <a:pt x="71326" y="278640"/>
                  <a:pt x="71326" y="144345"/>
                </a:cubicBezTo>
                <a:cubicBezTo>
                  <a:pt x="71326" y="139078"/>
                  <a:pt x="67363" y="136445"/>
                  <a:pt x="63401" y="136445"/>
                </a:cubicBezTo>
                <a:cubicBezTo>
                  <a:pt x="63401" y="136445"/>
                  <a:pt x="63401" y="136445"/>
                  <a:pt x="23775" y="136445"/>
                </a:cubicBezTo>
                <a:cubicBezTo>
                  <a:pt x="19813" y="136445"/>
                  <a:pt x="17171" y="139078"/>
                  <a:pt x="17171" y="144345"/>
                </a:cubicBezTo>
                <a:cubicBezTo>
                  <a:pt x="17171" y="144345"/>
                  <a:pt x="17171" y="144345"/>
                  <a:pt x="17171" y="286540"/>
                </a:cubicBezTo>
                <a:cubicBezTo>
                  <a:pt x="17171" y="290489"/>
                  <a:pt x="19813" y="294439"/>
                  <a:pt x="23775" y="294439"/>
                </a:cubicBezTo>
                <a:cubicBezTo>
                  <a:pt x="23775" y="294439"/>
                  <a:pt x="23775" y="294439"/>
                  <a:pt x="47550" y="294439"/>
                </a:cubicBezTo>
                <a:cubicBezTo>
                  <a:pt x="51513" y="294439"/>
                  <a:pt x="55476" y="298389"/>
                  <a:pt x="55476" y="302339"/>
                </a:cubicBezTo>
                <a:cubicBezTo>
                  <a:pt x="55476" y="307605"/>
                  <a:pt x="51513" y="311555"/>
                  <a:pt x="47550" y="311555"/>
                </a:cubicBezTo>
                <a:cubicBezTo>
                  <a:pt x="47550" y="311555"/>
                  <a:pt x="47550" y="311555"/>
                  <a:pt x="23775" y="311555"/>
                </a:cubicBezTo>
                <a:cubicBezTo>
                  <a:pt x="10567" y="311555"/>
                  <a:pt x="0" y="299706"/>
                  <a:pt x="0" y="286540"/>
                </a:cubicBezTo>
                <a:cubicBezTo>
                  <a:pt x="0" y="286540"/>
                  <a:pt x="0" y="286540"/>
                  <a:pt x="0" y="144345"/>
                </a:cubicBezTo>
                <a:cubicBezTo>
                  <a:pt x="0" y="129862"/>
                  <a:pt x="10567" y="119329"/>
                  <a:pt x="23775" y="119329"/>
                </a:cubicBezTo>
                <a:cubicBezTo>
                  <a:pt x="23775" y="119329"/>
                  <a:pt x="23775" y="119329"/>
                  <a:pt x="63401" y="119329"/>
                </a:cubicBezTo>
                <a:cubicBezTo>
                  <a:pt x="72647" y="119329"/>
                  <a:pt x="81893" y="124595"/>
                  <a:pt x="85855" y="132495"/>
                </a:cubicBezTo>
                <a:cubicBezTo>
                  <a:pt x="85855" y="132495"/>
                  <a:pt x="87176" y="132495"/>
                  <a:pt x="87176" y="132495"/>
                </a:cubicBezTo>
                <a:cubicBezTo>
                  <a:pt x="89818" y="131179"/>
                  <a:pt x="143973" y="115379"/>
                  <a:pt x="143973" y="69297"/>
                </a:cubicBezTo>
                <a:cubicBezTo>
                  <a:pt x="143973" y="69297"/>
                  <a:pt x="143973" y="69297"/>
                  <a:pt x="143973" y="11366"/>
                </a:cubicBezTo>
                <a:cubicBezTo>
                  <a:pt x="143973" y="7416"/>
                  <a:pt x="146615" y="3466"/>
                  <a:pt x="149256" y="2150"/>
                </a:cubicBezTo>
                <a:cubicBezTo>
                  <a:pt x="149917" y="2150"/>
                  <a:pt x="157182" y="175"/>
                  <a:pt x="166923" y="1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android-with-two-arms-up_79421">
            <a:extLst>
              <a:ext uri="{FF2B5EF4-FFF2-40B4-BE49-F238E27FC236}">
                <a16:creationId xmlns:a16="http://schemas.microsoft.com/office/drawing/2014/main" id="{FAFBA865-9438-324A-AD6A-535567B9AE61}"/>
              </a:ext>
            </a:extLst>
          </p:cNvPr>
          <p:cNvSpPr>
            <a:spLocks noChangeAspect="1"/>
          </p:cNvSpPr>
          <p:nvPr/>
        </p:nvSpPr>
        <p:spPr bwMode="auto">
          <a:xfrm>
            <a:off x="7042568" y="2871131"/>
            <a:ext cx="590390" cy="593230"/>
          </a:xfrm>
          <a:custGeom>
            <a:avLst/>
            <a:gdLst>
              <a:gd name="connsiteX0" fmla="*/ 104237 w 330200"/>
              <a:gd name="connsiteY0" fmla="*/ 80507 h 331788"/>
              <a:gd name="connsiteX1" fmla="*/ 112148 w 330200"/>
              <a:gd name="connsiteY1" fmla="*/ 84551 h 331788"/>
              <a:gd name="connsiteX2" fmla="*/ 163809 w 330200"/>
              <a:gd name="connsiteY2" fmla="*/ 154423 h 331788"/>
              <a:gd name="connsiteX3" fmla="*/ 166392 w 330200"/>
              <a:gd name="connsiteY3" fmla="*/ 154423 h 331788"/>
              <a:gd name="connsiteX4" fmla="*/ 219344 w 330200"/>
              <a:gd name="connsiteY4" fmla="*/ 84551 h 331788"/>
              <a:gd name="connsiteX5" fmla="*/ 234842 w 330200"/>
              <a:gd name="connsiteY5" fmla="*/ 83257 h 331788"/>
              <a:gd name="connsiteX6" fmla="*/ 237425 w 330200"/>
              <a:gd name="connsiteY6" fmla="*/ 98784 h 331788"/>
              <a:gd name="connsiteX7" fmla="*/ 194805 w 330200"/>
              <a:gd name="connsiteY7" fmla="*/ 154423 h 331788"/>
              <a:gd name="connsiteX8" fmla="*/ 216761 w 330200"/>
              <a:gd name="connsiteY8" fmla="*/ 154423 h 331788"/>
              <a:gd name="connsiteX9" fmla="*/ 228385 w 330200"/>
              <a:gd name="connsiteY9" fmla="*/ 166068 h 331788"/>
              <a:gd name="connsiteX10" fmla="*/ 216761 w 330200"/>
              <a:gd name="connsiteY10" fmla="*/ 177714 h 331788"/>
              <a:gd name="connsiteX11" fmla="*/ 178015 w 330200"/>
              <a:gd name="connsiteY11" fmla="*/ 177714 h 331788"/>
              <a:gd name="connsiteX12" fmla="*/ 176724 w 330200"/>
              <a:gd name="connsiteY12" fmla="*/ 179007 h 331788"/>
              <a:gd name="connsiteX13" fmla="*/ 176724 w 330200"/>
              <a:gd name="connsiteY13" fmla="*/ 194535 h 331788"/>
              <a:gd name="connsiteX14" fmla="*/ 216761 w 330200"/>
              <a:gd name="connsiteY14" fmla="*/ 194535 h 331788"/>
              <a:gd name="connsiteX15" fmla="*/ 228385 w 330200"/>
              <a:gd name="connsiteY15" fmla="*/ 206180 h 331788"/>
              <a:gd name="connsiteX16" fmla="*/ 216761 w 330200"/>
              <a:gd name="connsiteY16" fmla="*/ 217825 h 331788"/>
              <a:gd name="connsiteX17" fmla="*/ 176724 w 330200"/>
              <a:gd name="connsiteY17" fmla="*/ 217825 h 331788"/>
              <a:gd name="connsiteX18" fmla="*/ 176724 w 330200"/>
              <a:gd name="connsiteY18" fmla="*/ 257937 h 331788"/>
              <a:gd name="connsiteX19" fmla="*/ 165100 w 330200"/>
              <a:gd name="connsiteY19" fmla="*/ 268288 h 331788"/>
              <a:gd name="connsiteX20" fmla="*/ 153476 w 330200"/>
              <a:gd name="connsiteY20" fmla="*/ 257937 h 331788"/>
              <a:gd name="connsiteX21" fmla="*/ 153476 w 330200"/>
              <a:gd name="connsiteY21" fmla="*/ 217825 h 331788"/>
              <a:gd name="connsiteX22" fmla="*/ 113439 w 330200"/>
              <a:gd name="connsiteY22" fmla="*/ 217825 h 331788"/>
              <a:gd name="connsiteX23" fmla="*/ 101815 w 330200"/>
              <a:gd name="connsiteY23" fmla="*/ 206180 h 331788"/>
              <a:gd name="connsiteX24" fmla="*/ 113439 w 330200"/>
              <a:gd name="connsiteY24" fmla="*/ 194535 h 331788"/>
              <a:gd name="connsiteX25" fmla="*/ 153476 w 330200"/>
              <a:gd name="connsiteY25" fmla="*/ 194535 h 331788"/>
              <a:gd name="connsiteX26" fmla="*/ 153476 w 330200"/>
              <a:gd name="connsiteY26" fmla="*/ 179007 h 331788"/>
              <a:gd name="connsiteX27" fmla="*/ 152185 w 330200"/>
              <a:gd name="connsiteY27" fmla="*/ 177714 h 331788"/>
              <a:gd name="connsiteX28" fmla="*/ 113439 w 330200"/>
              <a:gd name="connsiteY28" fmla="*/ 177714 h 331788"/>
              <a:gd name="connsiteX29" fmla="*/ 101815 w 330200"/>
              <a:gd name="connsiteY29" fmla="*/ 166068 h 331788"/>
              <a:gd name="connsiteX30" fmla="*/ 113439 w 330200"/>
              <a:gd name="connsiteY30" fmla="*/ 154423 h 331788"/>
              <a:gd name="connsiteX31" fmla="*/ 135395 w 330200"/>
              <a:gd name="connsiteY31" fmla="*/ 154423 h 331788"/>
              <a:gd name="connsiteX32" fmla="*/ 92775 w 330200"/>
              <a:gd name="connsiteY32" fmla="*/ 98784 h 331788"/>
              <a:gd name="connsiteX33" fmla="*/ 95358 w 330200"/>
              <a:gd name="connsiteY33" fmla="*/ 83257 h 331788"/>
              <a:gd name="connsiteX34" fmla="*/ 104237 w 330200"/>
              <a:gd name="connsiteY34" fmla="*/ 80507 h 331788"/>
              <a:gd name="connsiteX35" fmla="*/ 165100 w 330200"/>
              <a:gd name="connsiteY35" fmla="*/ 26988 h 331788"/>
              <a:gd name="connsiteX36" fmla="*/ 26987 w 330200"/>
              <a:gd name="connsiteY36" fmla="*/ 165101 h 331788"/>
              <a:gd name="connsiteX37" fmla="*/ 165100 w 330200"/>
              <a:gd name="connsiteY37" fmla="*/ 303214 h 331788"/>
              <a:gd name="connsiteX38" fmla="*/ 303213 w 330200"/>
              <a:gd name="connsiteY38" fmla="*/ 165101 h 331788"/>
              <a:gd name="connsiteX39" fmla="*/ 165100 w 330200"/>
              <a:gd name="connsiteY39" fmla="*/ 26988 h 331788"/>
              <a:gd name="connsiteX40" fmla="*/ 165100 w 330200"/>
              <a:gd name="connsiteY40" fmla="*/ 0 h 331788"/>
              <a:gd name="connsiteX41" fmla="*/ 330200 w 330200"/>
              <a:gd name="connsiteY41" fmla="*/ 165894 h 331788"/>
              <a:gd name="connsiteX42" fmla="*/ 165100 w 330200"/>
              <a:gd name="connsiteY42" fmla="*/ 331788 h 331788"/>
              <a:gd name="connsiteX43" fmla="*/ 0 w 330200"/>
              <a:gd name="connsiteY43" fmla="*/ 165894 h 331788"/>
              <a:gd name="connsiteX44" fmla="*/ 165100 w 330200"/>
              <a:gd name="connsiteY44" fmla="*/ 0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330200" h="331788">
                <a:moveTo>
                  <a:pt x="104237" y="80507"/>
                </a:moveTo>
                <a:cubicBezTo>
                  <a:pt x="107304" y="80669"/>
                  <a:pt x="110210" y="81963"/>
                  <a:pt x="112148" y="84551"/>
                </a:cubicBezTo>
                <a:cubicBezTo>
                  <a:pt x="163809" y="154423"/>
                  <a:pt x="163809" y="154423"/>
                  <a:pt x="163809" y="154423"/>
                </a:cubicBezTo>
                <a:cubicBezTo>
                  <a:pt x="166392" y="154423"/>
                  <a:pt x="166392" y="154423"/>
                  <a:pt x="166392" y="154423"/>
                </a:cubicBezTo>
                <a:cubicBezTo>
                  <a:pt x="219344" y="84551"/>
                  <a:pt x="219344" y="84551"/>
                  <a:pt x="219344" y="84551"/>
                </a:cubicBezTo>
                <a:cubicBezTo>
                  <a:pt x="221927" y="79375"/>
                  <a:pt x="229676" y="79375"/>
                  <a:pt x="234842" y="83257"/>
                </a:cubicBezTo>
                <a:cubicBezTo>
                  <a:pt x="240009" y="85845"/>
                  <a:pt x="241300" y="93608"/>
                  <a:pt x="237425" y="98784"/>
                </a:cubicBezTo>
                <a:cubicBezTo>
                  <a:pt x="194805" y="154423"/>
                  <a:pt x="194805" y="154423"/>
                  <a:pt x="194805" y="154423"/>
                </a:cubicBezTo>
                <a:cubicBezTo>
                  <a:pt x="216761" y="154423"/>
                  <a:pt x="216761" y="154423"/>
                  <a:pt x="216761" y="154423"/>
                </a:cubicBezTo>
                <a:cubicBezTo>
                  <a:pt x="223219" y="154423"/>
                  <a:pt x="228385" y="159599"/>
                  <a:pt x="228385" y="166068"/>
                </a:cubicBezTo>
                <a:cubicBezTo>
                  <a:pt x="228385" y="172538"/>
                  <a:pt x="223219" y="177714"/>
                  <a:pt x="216761" y="177714"/>
                </a:cubicBezTo>
                <a:cubicBezTo>
                  <a:pt x="178015" y="177714"/>
                  <a:pt x="178015" y="177714"/>
                  <a:pt x="178015" y="177714"/>
                </a:cubicBezTo>
                <a:cubicBezTo>
                  <a:pt x="176724" y="179007"/>
                  <a:pt x="176724" y="179007"/>
                  <a:pt x="176724" y="179007"/>
                </a:cubicBezTo>
                <a:cubicBezTo>
                  <a:pt x="176724" y="194535"/>
                  <a:pt x="176724" y="194535"/>
                  <a:pt x="176724" y="194535"/>
                </a:cubicBezTo>
                <a:cubicBezTo>
                  <a:pt x="216761" y="194535"/>
                  <a:pt x="216761" y="194535"/>
                  <a:pt x="216761" y="194535"/>
                </a:cubicBezTo>
                <a:cubicBezTo>
                  <a:pt x="223219" y="194535"/>
                  <a:pt x="228385" y="199710"/>
                  <a:pt x="228385" y="206180"/>
                </a:cubicBezTo>
                <a:cubicBezTo>
                  <a:pt x="228385" y="212649"/>
                  <a:pt x="223219" y="217825"/>
                  <a:pt x="216761" y="217825"/>
                </a:cubicBezTo>
                <a:cubicBezTo>
                  <a:pt x="176724" y="217825"/>
                  <a:pt x="176724" y="217825"/>
                  <a:pt x="176724" y="217825"/>
                </a:cubicBezTo>
                <a:cubicBezTo>
                  <a:pt x="176724" y="257937"/>
                  <a:pt x="176724" y="257937"/>
                  <a:pt x="176724" y="257937"/>
                </a:cubicBezTo>
                <a:cubicBezTo>
                  <a:pt x="176724" y="264406"/>
                  <a:pt x="171558" y="268288"/>
                  <a:pt x="165100" y="268288"/>
                </a:cubicBezTo>
                <a:cubicBezTo>
                  <a:pt x="158642" y="268288"/>
                  <a:pt x="153476" y="264406"/>
                  <a:pt x="153476" y="257937"/>
                </a:cubicBezTo>
                <a:cubicBezTo>
                  <a:pt x="153476" y="217825"/>
                  <a:pt x="153476" y="217825"/>
                  <a:pt x="153476" y="217825"/>
                </a:cubicBezTo>
                <a:cubicBezTo>
                  <a:pt x="113439" y="217825"/>
                  <a:pt x="113439" y="217825"/>
                  <a:pt x="113439" y="217825"/>
                </a:cubicBezTo>
                <a:cubicBezTo>
                  <a:pt x="106981" y="217825"/>
                  <a:pt x="101815" y="212649"/>
                  <a:pt x="101815" y="206180"/>
                </a:cubicBezTo>
                <a:cubicBezTo>
                  <a:pt x="101815" y="199710"/>
                  <a:pt x="106981" y="194535"/>
                  <a:pt x="113439" y="194535"/>
                </a:cubicBezTo>
                <a:cubicBezTo>
                  <a:pt x="153476" y="194535"/>
                  <a:pt x="153476" y="194535"/>
                  <a:pt x="153476" y="194535"/>
                </a:cubicBezTo>
                <a:cubicBezTo>
                  <a:pt x="153476" y="179007"/>
                  <a:pt x="153476" y="179007"/>
                  <a:pt x="153476" y="179007"/>
                </a:cubicBezTo>
                <a:cubicBezTo>
                  <a:pt x="152185" y="177714"/>
                  <a:pt x="152185" y="177714"/>
                  <a:pt x="152185" y="177714"/>
                </a:cubicBezTo>
                <a:cubicBezTo>
                  <a:pt x="113439" y="177714"/>
                  <a:pt x="113439" y="177714"/>
                  <a:pt x="113439" y="177714"/>
                </a:cubicBezTo>
                <a:cubicBezTo>
                  <a:pt x="106981" y="177714"/>
                  <a:pt x="101815" y="172538"/>
                  <a:pt x="101815" y="166068"/>
                </a:cubicBezTo>
                <a:cubicBezTo>
                  <a:pt x="101815" y="159599"/>
                  <a:pt x="106981" y="154423"/>
                  <a:pt x="113439" y="154423"/>
                </a:cubicBezTo>
                <a:cubicBezTo>
                  <a:pt x="135395" y="154423"/>
                  <a:pt x="135395" y="154423"/>
                  <a:pt x="135395" y="154423"/>
                </a:cubicBezTo>
                <a:cubicBezTo>
                  <a:pt x="92775" y="98784"/>
                  <a:pt x="92775" y="98784"/>
                  <a:pt x="92775" y="98784"/>
                </a:cubicBezTo>
                <a:cubicBezTo>
                  <a:pt x="88900" y="93608"/>
                  <a:pt x="90192" y="85845"/>
                  <a:pt x="95358" y="83257"/>
                </a:cubicBezTo>
                <a:cubicBezTo>
                  <a:pt x="97941" y="81316"/>
                  <a:pt x="101170" y="80346"/>
                  <a:pt x="104237" y="80507"/>
                </a:cubicBezTo>
                <a:close/>
                <a:moveTo>
                  <a:pt x="165100" y="26988"/>
                </a:moveTo>
                <a:cubicBezTo>
                  <a:pt x="88822" y="26988"/>
                  <a:pt x="26987" y="88823"/>
                  <a:pt x="26987" y="165101"/>
                </a:cubicBezTo>
                <a:cubicBezTo>
                  <a:pt x="26987" y="241379"/>
                  <a:pt x="88822" y="303214"/>
                  <a:pt x="165100" y="303214"/>
                </a:cubicBezTo>
                <a:cubicBezTo>
                  <a:pt x="241378" y="303214"/>
                  <a:pt x="303213" y="241379"/>
                  <a:pt x="303213" y="165101"/>
                </a:cubicBezTo>
                <a:cubicBezTo>
                  <a:pt x="303213" y="88823"/>
                  <a:pt x="241378" y="26988"/>
                  <a:pt x="165100" y="26988"/>
                </a:cubicBezTo>
                <a:close/>
                <a:moveTo>
                  <a:pt x="165100" y="0"/>
                </a:moveTo>
                <a:cubicBezTo>
                  <a:pt x="256282" y="0"/>
                  <a:pt x="330200" y="74273"/>
                  <a:pt x="330200" y="165894"/>
                </a:cubicBezTo>
                <a:cubicBezTo>
                  <a:pt x="330200" y="257515"/>
                  <a:pt x="256282" y="331788"/>
                  <a:pt x="165100" y="331788"/>
                </a:cubicBezTo>
                <a:cubicBezTo>
                  <a:pt x="73918" y="331788"/>
                  <a:pt x="0" y="257515"/>
                  <a:pt x="0" y="165894"/>
                </a:cubicBezTo>
                <a:cubicBezTo>
                  <a:pt x="0" y="74273"/>
                  <a:pt x="73918" y="0"/>
                  <a:pt x="1651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android-with-two-arms-up_79421">
            <a:extLst>
              <a:ext uri="{FF2B5EF4-FFF2-40B4-BE49-F238E27FC236}">
                <a16:creationId xmlns:a16="http://schemas.microsoft.com/office/drawing/2014/main" id="{87B9DE40-D1AB-2E43-9611-4E9250DEB80A}"/>
              </a:ext>
            </a:extLst>
          </p:cNvPr>
          <p:cNvSpPr>
            <a:spLocks noChangeAspect="1"/>
          </p:cNvSpPr>
          <p:nvPr/>
        </p:nvSpPr>
        <p:spPr bwMode="auto">
          <a:xfrm>
            <a:off x="4398037" y="2871131"/>
            <a:ext cx="570843" cy="593230"/>
          </a:xfrm>
          <a:custGeom>
            <a:avLst/>
            <a:gdLst>
              <a:gd name="connsiteX0" fmla="*/ 141287 w 323850"/>
              <a:gd name="connsiteY0" fmla="*/ 307975 h 336550"/>
              <a:gd name="connsiteX1" fmla="*/ 141287 w 323850"/>
              <a:gd name="connsiteY1" fmla="*/ 310833 h 336550"/>
              <a:gd name="connsiteX2" fmla="*/ 159808 w 323850"/>
              <a:gd name="connsiteY2" fmla="*/ 322263 h 336550"/>
              <a:gd name="connsiteX3" fmla="*/ 162454 w 323850"/>
              <a:gd name="connsiteY3" fmla="*/ 322263 h 336550"/>
              <a:gd name="connsiteX4" fmla="*/ 180975 w 323850"/>
              <a:gd name="connsiteY4" fmla="*/ 310833 h 336550"/>
              <a:gd name="connsiteX5" fmla="*/ 180975 w 323850"/>
              <a:gd name="connsiteY5" fmla="*/ 307975 h 336550"/>
              <a:gd name="connsiteX6" fmla="*/ 141287 w 323850"/>
              <a:gd name="connsiteY6" fmla="*/ 307975 h 336550"/>
              <a:gd name="connsiteX7" fmla="*/ 123871 w 323850"/>
              <a:gd name="connsiteY7" fmla="*/ 277813 h 336550"/>
              <a:gd name="connsiteX8" fmla="*/ 115887 w 323850"/>
              <a:gd name="connsiteY8" fmla="*/ 286361 h 336550"/>
              <a:gd name="connsiteX9" fmla="*/ 123871 w 323850"/>
              <a:gd name="connsiteY9" fmla="*/ 293688 h 336550"/>
              <a:gd name="connsiteX10" fmla="*/ 198391 w 323850"/>
              <a:gd name="connsiteY10" fmla="*/ 293688 h 336550"/>
              <a:gd name="connsiteX11" fmla="*/ 206375 w 323850"/>
              <a:gd name="connsiteY11" fmla="*/ 286361 h 336550"/>
              <a:gd name="connsiteX12" fmla="*/ 198391 w 323850"/>
              <a:gd name="connsiteY12" fmla="*/ 277813 h 336550"/>
              <a:gd name="connsiteX13" fmla="*/ 123871 w 323850"/>
              <a:gd name="connsiteY13" fmla="*/ 277813 h 336550"/>
              <a:gd name="connsiteX14" fmla="*/ 123871 w 323850"/>
              <a:gd name="connsiteY14" fmla="*/ 246063 h 336550"/>
              <a:gd name="connsiteX15" fmla="*/ 115887 w 323850"/>
              <a:gd name="connsiteY15" fmla="*/ 254123 h 336550"/>
              <a:gd name="connsiteX16" fmla="*/ 123871 w 323850"/>
              <a:gd name="connsiteY16" fmla="*/ 263526 h 336550"/>
              <a:gd name="connsiteX17" fmla="*/ 198391 w 323850"/>
              <a:gd name="connsiteY17" fmla="*/ 263526 h 336550"/>
              <a:gd name="connsiteX18" fmla="*/ 206375 w 323850"/>
              <a:gd name="connsiteY18" fmla="*/ 254123 h 336550"/>
              <a:gd name="connsiteX19" fmla="*/ 198391 w 323850"/>
              <a:gd name="connsiteY19" fmla="*/ 246063 h 336550"/>
              <a:gd name="connsiteX20" fmla="*/ 123871 w 323850"/>
              <a:gd name="connsiteY20" fmla="*/ 246063 h 336550"/>
              <a:gd name="connsiteX21" fmla="*/ 146050 w 323850"/>
              <a:gd name="connsiteY21" fmla="*/ 182563 h 336550"/>
              <a:gd name="connsiteX22" fmla="*/ 159279 w 323850"/>
              <a:gd name="connsiteY22" fmla="*/ 231776 h 336550"/>
              <a:gd name="connsiteX23" fmla="*/ 164571 w 323850"/>
              <a:gd name="connsiteY23" fmla="*/ 231776 h 336550"/>
              <a:gd name="connsiteX24" fmla="*/ 177800 w 323850"/>
              <a:gd name="connsiteY24" fmla="*/ 182563 h 336550"/>
              <a:gd name="connsiteX25" fmla="*/ 146050 w 323850"/>
              <a:gd name="connsiteY25" fmla="*/ 182563 h 336550"/>
              <a:gd name="connsiteX26" fmla="*/ 286135 w 323850"/>
              <a:gd name="connsiteY26" fmla="*/ 147638 h 336550"/>
              <a:gd name="connsiteX27" fmla="*/ 317115 w 323850"/>
              <a:gd name="connsiteY27" fmla="*/ 147638 h 336550"/>
              <a:gd name="connsiteX28" fmla="*/ 323850 w 323850"/>
              <a:gd name="connsiteY28" fmla="*/ 154133 h 336550"/>
              <a:gd name="connsiteX29" fmla="*/ 317115 w 323850"/>
              <a:gd name="connsiteY29" fmla="*/ 161926 h 336550"/>
              <a:gd name="connsiteX30" fmla="*/ 286135 w 323850"/>
              <a:gd name="connsiteY30" fmla="*/ 161926 h 336550"/>
              <a:gd name="connsiteX31" fmla="*/ 279400 w 323850"/>
              <a:gd name="connsiteY31" fmla="*/ 154133 h 336550"/>
              <a:gd name="connsiteX32" fmla="*/ 286135 w 323850"/>
              <a:gd name="connsiteY32" fmla="*/ 147638 h 336550"/>
              <a:gd name="connsiteX33" fmla="*/ 6494 w 323850"/>
              <a:gd name="connsiteY33" fmla="*/ 147638 h 336550"/>
              <a:gd name="connsiteX34" fmla="*/ 36368 w 323850"/>
              <a:gd name="connsiteY34" fmla="*/ 147638 h 336550"/>
              <a:gd name="connsiteX35" fmla="*/ 42863 w 323850"/>
              <a:gd name="connsiteY35" fmla="*/ 154133 h 336550"/>
              <a:gd name="connsiteX36" fmla="*/ 36368 w 323850"/>
              <a:gd name="connsiteY36" fmla="*/ 161926 h 336550"/>
              <a:gd name="connsiteX37" fmla="*/ 6494 w 323850"/>
              <a:gd name="connsiteY37" fmla="*/ 161926 h 336550"/>
              <a:gd name="connsiteX38" fmla="*/ 0 w 323850"/>
              <a:gd name="connsiteY38" fmla="*/ 154133 h 336550"/>
              <a:gd name="connsiteX39" fmla="*/ 6494 w 323850"/>
              <a:gd name="connsiteY39" fmla="*/ 147638 h 336550"/>
              <a:gd name="connsiteX40" fmla="*/ 161131 w 323850"/>
              <a:gd name="connsiteY40" fmla="*/ 76200 h 336550"/>
              <a:gd name="connsiteX41" fmla="*/ 79375 w 323850"/>
              <a:gd name="connsiteY41" fmla="*/ 159261 h 336550"/>
              <a:gd name="connsiteX42" fmla="*/ 124209 w 323850"/>
              <a:gd name="connsiteY42" fmla="*/ 231775 h 336550"/>
              <a:gd name="connsiteX43" fmla="*/ 143989 w 323850"/>
              <a:gd name="connsiteY43" fmla="*/ 231775 h 336550"/>
              <a:gd name="connsiteX44" fmla="*/ 128165 w 323850"/>
              <a:gd name="connsiteY44" fmla="*/ 179038 h 336550"/>
              <a:gd name="connsiteX45" fmla="*/ 128165 w 323850"/>
              <a:gd name="connsiteY45" fmla="*/ 172446 h 336550"/>
              <a:gd name="connsiteX46" fmla="*/ 133440 w 323850"/>
              <a:gd name="connsiteY46" fmla="*/ 168491 h 336550"/>
              <a:gd name="connsiteX47" fmla="*/ 188823 w 323850"/>
              <a:gd name="connsiteY47" fmla="*/ 168491 h 336550"/>
              <a:gd name="connsiteX48" fmla="*/ 194098 w 323850"/>
              <a:gd name="connsiteY48" fmla="*/ 172446 h 336550"/>
              <a:gd name="connsiteX49" fmla="*/ 194098 w 323850"/>
              <a:gd name="connsiteY49" fmla="*/ 179038 h 336550"/>
              <a:gd name="connsiteX50" fmla="*/ 178274 w 323850"/>
              <a:gd name="connsiteY50" fmla="*/ 231775 h 336550"/>
              <a:gd name="connsiteX51" fmla="*/ 198054 w 323850"/>
              <a:gd name="connsiteY51" fmla="*/ 231775 h 336550"/>
              <a:gd name="connsiteX52" fmla="*/ 242888 w 323850"/>
              <a:gd name="connsiteY52" fmla="*/ 159261 h 336550"/>
              <a:gd name="connsiteX53" fmla="*/ 161131 w 323850"/>
              <a:gd name="connsiteY53" fmla="*/ 76200 h 336550"/>
              <a:gd name="connsiteX54" fmla="*/ 161131 w 323850"/>
              <a:gd name="connsiteY54" fmla="*/ 63500 h 336550"/>
              <a:gd name="connsiteX55" fmla="*/ 257175 w 323850"/>
              <a:gd name="connsiteY55" fmla="*/ 159793 h 336550"/>
              <a:gd name="connsiteX56" fmla="*/ 241387 w 323850"/>
              <a:gd name="connsiteY56" fmla="*/ 211237 h 336550"/>
              <a:gd name="connsiteX57" fmla="*/ 213758 w 323850"/>
              <a:gd name="connsiteY57" fmla="*/ 238938 h 336550"/>
              <a:gd name="connsiteX58" fmla="*/ 220336 w 323850"/>
              <a:gd name="connsiteY58" fmla="*/ 254767 h 336550"/>
              <a:gd name="connsiteX59" fmla="*/ 213758 w 323850"/>
              <a:gd name="connsiteY59" fmla="*/ 270596 h 336550"/>
              <a:gd name="connsiteX60" fmla="*/ 220336 w 323850"/>
              <a:gd name="connsiteY60" fmla="*/ 286425 h 336550"/>
              <a:gd name="connsiteX61" fmla="*/ 197970 w 323850"/>
              <a:gd name="connsiteY61" fmla="*/ 308850 h 336550"/>
              <a:gd name="connsiteX62" fmla="*/ 195338 w 323850"/>
              <a:gd name="connsiteY62" fmla="*/ 308850 h 336550"/>
              <a:gd name="connsiteX63" fmla="*/ 195338 w 323850"/>
              <a:gd name="connsiteY63" fmla="*/ 311488 h 336550"/>
              <a:gd name="connsiteX64" fmla="*/ 162446 w 323850"/>
              <a:gd name="connsiteY64" fmla="*/ 336550 h 336550"/>
              <a:gd name="connsiteX65" fmla="*/ 159815 w 323850"/>
              <a:gd name="connsiteY65" fmla="*/ 336550 h 336550"/>
              <a:gd name="connsiteX66" fmla="*/ 126923 w 323850"/>
              <a:gd name="connsiteY66" fmla="*/ 311488 h 336550"/>
              <a:gd name="connsiteX67" fmla="*/ 126923 w 323850"/>
              <a:gd name="connsiteY67" fmla="*/ 308850 h 336550"/>
              <a:gd name="connsiteX68" fmla="*/ 124292 w 323850"/>
              <a:gd name="connsiteY68" fmla="*/ 308850 h 336550"/>
              <a:gd name="connsiteX69" fmla="*/ 101926 w 323850"/>
              <a:gd name="connsiteY69" fmla="*/ 286425 h 336550"/>
              <a:gd name="connsiteX70" fmla="*/ 108504 w 323850"/>
              <a:gd name="connsiteY70" fmla="*/ 270596 h 336550"/>
              <a:gd name="connsiteX71" fmla="*/ 101926 w 323850"/>
              <a:gd name="connsiteY71" fmla="*/ 254767 h 336550"/>
              <a:gd name="connsiteX72" fmla="*/ 108504 w 323850"/>
              <a:gd name="connsiteY72" fmla="*/ 240257 h 336550"/>
              <a:gd name="connsiteX73" fmla="*/ 80875 w 323850"/>
              <a:gd name="connsiteY73" fmla="*/ 211237 h 336550"/>
              <a:gd name="connsiteX74" fmla="*/ 65087 w 323850"/>
              <a:gd name="connsiteY74" fmla="*/ 159793 h 336550"/>
              <a:gd name="connsiteX75" fmla="*/ 161131 w 323850"/>
              <a:gd name="connsiteY75" fmla="*/ 63500 h 336550"/>
              <a:gd name="connsiteX76" fmla="*/ 266359 w 323850"/>
              <a:gd name="connsiteY76" fmla="*/ 47037 h 336550"/>
              <a:gd name="connsiteX77" fmla="*/ 275488 w 323850"/>
              <a:gd name="connsiteY77" fmla="*/ 47037 h 336550"/>
              <a:gd name="connsiteX78" fmla="*/ 275488 w 323850"/>
              <a:gd name="connsiteY78" fmla="*/ 57385 h 336550"/>
              <a:gd name="connsiteX79" fmla="*/ 254623 w 323850"/>
              <a:gd name="connsiteY79" fmla="*/ 78081 h 336550"/>
              <a:gd name="connsiteX80" fmla="*/ 250711 w 323850"/>
              <a:gd name="connsiteY80" fmla="*/ 79375 h 336550"/>
              <a:gd name="connsiteX81" fmla="*/ 245495 w 323850"/>
              <a:gd name="connsiteY81" fmla="*/ 78081 h 336550"/>
              <a:gd name="connsiteX82" fmla="*/ 245495 w 323850"/>
              <a:gd name="connsiteY82" fmla="*/ 67733 h 336550"/>
              <a:gd name="connsiteX83" fmla="*/ 266359 w 323850"/>
              <a:gd name="connsiteY83" fmla="*/ 47037 h 336550"/>
              <a:gd name="connsiteX84" fmla="*/ 47037 w 323850"/>
              <a:gd name="connsiteY84" fmla="*/ 47037 h 336550"/>
              <a:gd name="connsiteX85" fmla="*/ 56091 w 323850"/>
              <a:gd name="connsiteY85" fmla="*/ 47037 h 336550"/>
              <a:gd name="connsiteX86" fmla="*/ 76788 w 323850"/>
              <a:gd name="connsiteY86" fmla="*/ 67733 h 336550"/>
              <a:gd name="connsiteX87" fmla="*/ 76788 w 323850"/>
              <a:gd name="connsiteY87" fmla="*/ 78081 h 336550"/>
              <a:gd name="connsiteX88" fmla="*/ 71614 w 323850"/>
              <a:gd name="connsiteY88" fmla="*/ 79375 h 336550"/>
              <a:gd name="connsiteX89" fmla="*/ 67733 w 323850"/>
              <a:gd name="connsiteY89" fmla="*/ 78081 h 336550"/>
              <a:gd name="connsiteX90" fmla="*/ 47037 w 323850"/>
              <a:gd name="connsiteY90" fmla="*/ 57385 h 336550"/>
              <a:gd name="connsiteX91" fmla="*/ 47037 w 323850"/>
              <a:gd name="connsiteY91" fmla="*/ 47037 h 336550"/>
              <a:gd name="connsiteX92" fmla="*/ 161925 w 323850"/>
              <a:gd name="connsiteY92" fmla="*/ 0 h 336550"/>
              <a:gd name="connsiteX93" fmla="*/ 168275 w 323850"/>
              <a:gd name="connsiteY93" fmla="*/ 6494 h 336550"/>
              <a:gd name="connsiteX94" fmla="*/ 168275 w 323850"/>
              <a:gd name="connsiteY94" fmla="*/ 36368 h 336550"/>
              <a:gd name="connsiteX95" fmla="*/ 161925 w 323850"/>
              <a:gd name="connsiteY95" fmla="*/ 42863 h 336550"/>
              <a:gd name="connsiteX96" fmla="*/ 155575 w 323850"/>
              <a:gd name="connsiteY96" fmla="*/ 36368 h 336550"/>
              <a:gd name="connsiteX97" fmla="*/ 155575 w 323850"/>
              <a:gd name="connsiteY97" fmla="*/ 6494 h 336550"/>
              <a:gd name="connsiteX98" fmla="*/ 161925 w 323850"/>
              <a:gd name="connsiteY9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323850" h="336550">
                <a:moveTo>
                  <a:pt x="141287" y="307975"/>
                </a:moveTo>
                <a:cubicBezTo>
                  <a:pt x="141287" y="307975"/>
                  <a:pt x="141287" y="307975"/>
                  <a:pt x="141287" y="310833"/>
                </a:cubicBezTo>
                <a:cubicBezTo>
                  <a:pt x="141287" y="316548"/>
                  <a:pt x="149224" y="322263"/>
                  <a:pt x="159808" y="322263"/>
                </a:cubicBezTo>
                <a:cubicBezTo>
                  <a:pt x="159808" y="322263"/>
                  <a:pt x="159808" y="322263"/>
                  <a:pt x="162454" y="322263"/>
                </a:cubicBezTo>
                <a:cubicBezTo>
                  <a:pt x="173037" y="322263"/>
                  <a:pt x="180975" y="316548"/>
                  <a:pt x="180975" y="310833"/>
                </a:cubicBezTo>
                <a:lnTo>
                  <a:pt x="180975" y="307975"/>
                </a:lnTo>
                <a:cubicBezTo>
                  <a:pt x="180975" y="307975"/>
                  <a:pt x="180975" y="307975"/>
                  <a:pt x="141287" y="307975"/>
                </a:cubicBezTo>
                <a:close/>
                <a:moveTo>
                  <a:pt x="123871" y="277813"/>
                </a:moveTo>
                <a:cubicBezTo>
                  <a:pt x="118548" y="277813"/>
                  <a:pt x="115887" y="281477"/>
                  <a:pt x="115887" y="286361"/>
                </a:cubicBezTo>
                <a:cubicBezTo>
                  <a:pt x="115887" y="290025"/>
                  <a:pt x="118548" y="293688"/>
                  <a:pt x="123871" y="293688"/>
                </a:cubicBezTo>
                <a:cubicBezTo>
                  <a:pt x="123871" y="293688"/>
                  <a:pt x="123871" y="293688"/>
                  <a:pt x="198391" y="293688"/>
                </a:cubicBezTo>
                <a:cubicBezTo>
                  <a:pt x="203713" y="293688"/>
                  <a:pt x="206375" y="290025"/>
                  <a:pt x="206375" y="286361"/>
                </a:cubicBezTo>
                <a:cubicBezTo>
                  <a:pt x="206375" y="281477"/>
                  <a:pt x="203713" y="277813"/>
                  <a:pt x="198391" y="277813"/>
                </a:cubicBezTo>
                <a:cubicBezTo>
                  <a:pt x="198391" y="277813"/>
                  <a:pt x="198391" y="277813"/>
                  <a:pt x="123871" y="277813"/>
                </a:cubicBezTo>
                <a:close/>
                <a:moveTo>
                  <a:pt x="123871" y="246063"/>
                </a:moveTo>
                <a:cubicBezTo>
                  <a:pt x="118548" y="246063"/>
                  <a:pt x="115887" y="250093"/>
                  <a:pt x="115887" y="254123"/>
                </a:cubicBezTo>
                <a:cubicBezTo>
                  <a:pt x="115887" y="259496"/>
                  <a:pt x="118548" y="263526"/>
                  <a:pt x="123871" y="263526"/>
                </a:cubicBezTo>
                <a:cubicBezTo>
                  <a:pt x="123871" y="263526"/>
                  <a:pt x="123871" y="263526"/>
                  <a:pt x="198391" y="263526"/>
                </a:cubicBezTo>
                <a:cubicBezTo>
                  <a:pt x="203713" y="263526"/>
                  <a:pt x="206375" y="259496"/>
                  <a:pt x="206375" y="254123"/>
                </a:cubicBezTo>
                <a:cubicBezTo>
                  <a:pt x="206375" y="250093"/>
                  <a:pt x="203713" y="246063"/>
                  <a:pt x="198391" y="246063"/>
                </a:cubicBezTo>
                <a:cubicBezTo>
                  <a:pt x="198391" y="246063"/>
                  <a:pt x="198391" y="246063"/>
                  <a:pt x="123871" y="246063"/>
                </a:cubicBezTo>
                <a:close/>
                <a:moveTo>
                  <a:pt x="146050" y="182563"/>
                </a:moveTo>
                <a:cubicBezTo>
                  <a:pt x="152664" y="200694"/>
                  <a:pt x="156633" y="221416"/>
                  <a:pt x="159279" y="231776"/>
                </a:cubicBezTo>
                <a:cubicBezTo>
                  <a:pt x="159279" y="231776"/>
                  <a:pt x="159279" y="231776"/>
                  <a:pt x="164571" y="231776"/>
                </a:cubicBezTo>
                <a:cubicBezTo>
                  <a:pt x="167216" y="221416"/>
                  <a:pt x="171185" y="200694"/>
                  <a:pt x="177800" y="182563"/>
                </a:cubicBezTo>
                <a:cubicBezTo>
                  <a:pt x="177800" y="182563"/>
                  <a:pt x="177800" y="182563"/>
                  <a:pt x="146050" y="182563"/>
                </a:cubicBezTo>
                <a:close/>
                <a:moveTo>
                  <a:pt x="286135" y="147638"/>
                </a:moveTo>
                <a:cubicBezTo>
                  <a:pt x="317115" y="147638"/>
                  <a:pt x="317115" y="147638"/>
                  <a:pt x="317115" y="147638"/>
                </a:cubicBezTo>
                <a:cubicBezTo>
                  <a:pt x="321156" y="147638"/>
                  <a:pt x="323850" y="150236"/>
                  <a:pt x="323850" y="154133"/>
                </a:cubicBezTo>
                <a:cubicBezTo>
                  <a:pt x="323850" y="158030"/>
                  <a:pt x="321156" y="161926"/>
                  <a:pt x="317115" y="161926"/>
                </a:cubicBezTo>
                <a:cubicBezTo>
                  <a:pt x="286135" y="161926"/>
                  <a:pt x="286135" y="161926"/>
                  <a:pt x="286135" y="161926"/>
                </a:cubicBezTo>
                <a:cubicBezTo>
                  <a:pt x="282094" y="161926"/>
                  <a:pt x="279400" y="158030"/>
                  <a:pt x="279400" y="154133"/>
                </a:cubicBezTo>
                <a:cubicBezTo>
                  <a:pt x="279400" y="150236"/>
                  <a:pt x="282094" y="147638"/>
                  <a:pt x="286135" y="147638"/>
                </a:cubicBezTo>
                <a:close/>
                <a:moveTo>
                  <a:pt x="6494" y="147638"/>
                </a:moveTo>
                <a:cubicBezTo>
                  <a:pt x="36368" y="147638"/>
                  <a:pt x="36368" y="147638"/>
                  <a:pt x="36368" y="147638"/>
                </a:cubicBezTo>
                <a:cubicBezTo>
                  <a:pt x="40265" y="147638"/>
                  <a:pt x="42863" y="150236"/>
                  <a:pt x="42863" y="154133"/>
                </a:cubicBezTo>
                <a:cubicBezTo>
                  <a:pt x="42863" y="158030"/>
                  <a:pt x="40265" y="161926"/>
                  <a:pt x="36368" y="161926"/>
                </a:cubicBezTo>
                <a:cubicBezTo>
                  <a:pt x="6494" y="161926"/>
                  <a:pt x="6494" y="161926"/>
                  <a:pt x="6494" y="161926"/>
                </a:cubicBezTo>
                <a:cubicBezTo>
                  <a:pt x="2598" y="161926"/>
                  <a:pt x="0" y="158030"/>
                  <a:pt x="0" y="154133"/>
                </a:cubicBezTo>
                <a:cubicBezTo>
                  <a:pt x="0" y="150236"/>
                  <a:pt x="2598" y="147638"/>
                  <a:pt x="6494" y="147638"/>
                </a:cubicBezTo>
                <a:close/>
                <a:moveTo>
                  <a:pt x="161131" y="76200"/>
                </a:moveTo>
                <a:cubicBezTo>
                  <a:pt x="116297" y="76200"/>
                  <a:pt x="79375" y="113116"/>
                  <a:pt x="79375" y="159261"/>
                </a:cubicBezTo>
                <a:cubicBezTo>
                  <a:pt x="79375" y="189585"/>
                  <a:pt x="96517" y="218591"/>
                  <a:pt x="124209" y="231775"/>
                </a:cubicBezTo>
                <a:cubicBezTo>
                  <a:pt x="124209" y="231775"/>
                  <a:pt x="124209" y="231775"/>
                  <a:pt x="143989" y="231775"/>
                </a:cubicBezTo>
                <a:cubicBezTo>
                  <a:pt x="141351" y="219909"/>
                  <a:pt x="136077" y="193541"/>
                  <a:pt x="128165" y="179038"/>
                </a:cubicBezTo>
                <a:cubicBezTo>
                  <a:pt x="126846" y="176401"/>
                  <a:pt x="126846" y="173764"/>
                  <a:pt x="128165" y="172446"/>
                </a:cubicBezTo>
                <a:cubicBezTo>
                  <a:pt x="129484" y="169809"/>
                  <a:pt x="130802" y="168491"/>
                  <a:pt x="133440" y="168491"/>
                </a:cubicBezTo>
                <a:cubicBezTo>
                  <a:pt x="133440" y="168491"/>
                  <a:pt x="133440" y="168491"/>
                  <a:pt x="188823" y="168491"/>
                </a:cubicBezTo>
                <a:cubicBezTo>
                  <a:pt x="191460" y="168491"/>
                  <a:pt x="192779" y="169809"/>
                  <a:pt x="194098" y="172446"/>
                </a:cubicBezTo>
                <a:cubicBezTo>
                  <a:pt x="195416" y="173764"/>
                  <a:pt x="195416" y="176401"/>
                  <a:pt x="194098" y="179038"/>
                </a:cubicBezTo>
                <a:cubicBezTo>
                  <a:pt x="186186" y="193541"/>
                  <a:pt x="180911" y="219909"/>
                  <a:pt x="178274" y="231775"/>
                </a:cubicBezTo>
                <a:cubicBezTo>
                  <a:pt x="178274" y="231775"/>
                  <a:pt x="178274" y="231775"/>
                  <a:pt x="198054" y="231775"/>
                </a:cubicBezTo>
                <a:cubicBezTo>
                  <a:pt x="225745" y="218591"/>
                  <a:pt x="242888" y="189585"/>
                  <a:pt x="242888" y="159261"/>
                </a:cubicBezTo>
                <a:cubicBezTo>
                  <a:pt x="242888" y="113116"/>
                  <a:pt x="205965" y="76200"/>
                  <a:pt x="161131" y="76200"/>
                </a:cubicBezTo>
                <a:close/>
                <a:moveTo>
                  <a:pt x="161131" y="63500"/>
                </a:moveTo>
                <a:cubicBezTo>
                  <a:pt x="213758" y="63500"/>
                  <a:pt x="257175" y="105710"/>
                  <a:pt x="257175" y="159793"/>
                </a:cubicBezTo>
                <a:cubicBezTo>
                  <a:pt x="257175" y="178260"/>
                  <a:pt x="251912" y="195408"/>
                  <a:pt x="241387" y="211237"/>
                </a:cubicBezTo>
                <a:cubicBezTo>
                  <a:pt x="234808" y="223109"/>
                  <a:pt x="225599" y="232343"/>
                  <a:pt x="213758" y="238938"/>
                </a:cubicBezTo>
                <a:cubicBezTo>
                  <a:pt x="217705" y="244214"/>
                  <a:pt x="220336" y="249491"/>
                  <a:pt x="220336" y="254767"/>
                </a:cubicBezTo>
                <a:cubicBezTo>
                  <a:pt x="220336" y="261363"/>
                  <a:pt x="217705" y="266639"/>
                  <a:pt x="213758" y="270596"/>
                </a:cubicBezTo>
                <a:cubicBezTo>
                  <a:pt x="217705" y="274553"/>
                  <a:pt x="220336" y="279830"/>
                  <a:pt x="220336" y="286425"/>
                </a:cubicBezTo>
                <a:cubicBezTo>
                  <a:pt x="220336" y="298297"/>
                  <a:pt x="209811" y="308850"/>
                  <a:pt x="197970" y="308850"/>
                </a:cubicBezTo>
                <a:cubicBezTo>
                  <a:pt x="197970" y="308850"/>
                  <a:pt x="197970" y="308850"/>
                  <a:pt x="195338" y="308850"/>
                </a:cubicBezTo>
                <a:cubicBezTo>
                  <a:pt x="195338" y="308850"/>
                  <a:pt x="195338" y="308850"/>
                  <a:pt x="195338" y="311488"/>
                </a:cubicBezTo>
                <a:cubicBezTo>
                  <a:pt x="195338" y="325998"/>
                  <a:pt x="180866" y="336550"/>
                  <a:pt x="162446" y="336550"/>
                </a:cubicBezTo>
                <a:cubicBezTo>
                  <a:pt x="162446" y="336550"/>
                  <a:pt x="162446" y="336550"/>
                  <a:pt x="159815" y="336550"/>
                </a:cubicBezTo>
                <a:cubicBezTo>
                  <a:pt x="141396" y="336550"/>
                  <a:pt x="126923" y="325998"/>
                  <a:pt x="126923" y="311488"/>
                </a:cubicBezTo>
                <a:cubicBezTo>
                  <a:pt x="126923" y="311488"/>
                  <a:pt x="126923" y="311488"/>
                  <a:pt x="126923" y="308850"/>
                </a:cubicBezTo>
                <a:cubicBezTo>
                  <a:pt x="126923" y="308850"/>
                  <a:pt x="126923" y="308850"/>
                  <a:pt x="124292" y="308850"/>
                </a:cubicBezTo>
                <a:cubicBezTo>
                  <a:pt x="112451" y="308850"/>
                  <a:pt x="101926" y="298297"/>
                  <a:pt x="101926" y="286425"/>
                </a:cubicBezTo>
                <a:cubicBezTo>
                  <a:pt x="101926" y="279830"/>
                  <a:pt x="104557" y="274553"/>
                  <a:pt x="108504" y="270596"/>
                </a:cubicBezTo>
                <a:cubicBezTo>
                  <a:pt x="104557" y="266639"/>
                  <a:pt x="101926" y="261363"/>
                  <a:pt x="101926" y="254767"/>
                </a:cubicBezTo>
                <a:cubicBezTo>
                  <a:pt x="101926" y="249491"/>
                  <a:pt x="104557" y="244214"/>
                  <a:pt x="108504" y="240257"/>
                </a:cubicBezTo>
                <a:cubicBezTo>
                  <a:pt x="96663" y="232343"/>
                  <a:pt x="87453" y="223109"/>
                  <a:pt x="80875" y="211237"/>
                </a:cubicBezTo>
                <a:cubicBezTo>
                  <a:pt x="70349" y="195408"/>
                  <a:pt x="65087" y="178260"/>
                  <a:pt x="65087" y="159793"/>
                </a:cubicBezTo>
                <a:cubicBezTo>
                  <a:pt x="65087" y="105710"/>
                  <a:pt x="108504" y="63500"/>
                  <a:pt x="161131" y="63500"/>
                </a:cubicBezTo>
                <a:close/>
                <a:moveTo>
                  <a:pt x="266359" y="47037"/>
                </a:moveTo>
                <a:cubicBezTo>
                  <a:pt x="268967" y="44450"/>
                  <a:pt x="272880" y="44450"/>
                  <a:pt x="275488" y="47037"/>
                </a:cubicBezTo>
                <a:cubicBezTo>
                  <a:pt x="279400" y="49624"/>
                  <a:pt x="279400" y="54798"/>
                  <a:pt x="275488" y="57385"/>
                </a:cubicBezTo>
                <a:cubicBezTo>
                  <a:pt x="254623" y="78081"/>
                  <a:pt x="254623" y="78081"/>
                  <a:pt x="254623" y="78081"/>
                </a:cubicBezTo>
                <a:cubicBezTo>
                  <a:pt x="253319" y="79375"/>
                  <a:pt x="252015" y="79375"/>
                  <a:pt x="250711" y="79375"/>
                </a:cubicBezTo>
                <a:cubicBezTo>
                  <a:pt x="248103" y="79375"/>
                  <a:pt x="246799" y="79375"/>
                  <a:pt x="245495" y="78081"/>
                </a:cubicBezTo>
                <a:cubicBezTo>
                  <a:pt x="242887" y="75494"/>
                  <a:pt x="242887" y="70320"/>
                  <a:pt x="245495" y="67733"/>
                </a:cubicBezTo>
                <a:cubicBezTo>
                  <a:pt x="266359" y="47037"/>
                  <a:pt x="266359" y="47037"/>
                  <a:pt x="266359" y="47037"/>
                </a:cubicBezTo>
                <a:close/>
                <a:moveTo>
                  <a:pt x="47037" y="47037"/>
                </a:moveTo>
                <a:cubicBezTo>
                  <a:pt x="49624" y="44450"/>
                  <a:pt x="53504" y="44450"/>
                  <a:pt x="56091" y="47037"/>
                </a:cubicBezTo>
                <a:cubicBezTo>
                  <a:pt x="76788" y="67733"/>
                  <a:pt x="76788" y="67733"/>
                  <a:pt x="76788" y="67733"/>
                </a:cubicBezTo>
                <a:cubicBezTo>
                  <a:pt x="79375" y="70320"/>
                  <a:pt x="79375" y="75494"/>
                  <a:pt x="76788" y="78081"/>
                </a:cubicBezTo>
                <a:cubicBezTo>
                  <a:pt x="75494" y="79375"/>
                  <a:pt x="74201" y="79375"/>
                  <a:pt x="71614" y="79375"/>
                </a:cubicBezTo>
                <a:cubicBezTo>
                  <a:pt x="70320" y="79375"/>
                  <a:pt x="69027" y="79375"/>
                  <a:pt x="67733" y="78081"/>
                </a:cubicBezTo>
                <a:cubicBezTo>
                  <a:pt x="47037" y="57385"/>
                  <a:pt x="47037" y="57385"/>
                  <a:pt x="47037" y="57385"/>
                </a:cubicBezTo>
                <a:cubicBezTo>
                  <a:pt x="44450" y="54798"/>
                  <a:pt x="44450" y="49624"/>
                  <a:pt x="47037" y="47037"/>
                </a:cubicBezTo>
                <a:close/>
                <a:moveTo>
                  <a:pt x="161925" y="0"/>
                </a:moveTo>
                <a:cubicBezTo>
                  <a:pt x="165735" y="0"/>
                  <a:pt x="168275" y="2598"/>
                  <a:pt x="168275" y="6494"/>
                </a:cubicBezTo>
                <a:cubicBezTo>
                  <a:pt x="168275" y="36368"/>
                  <a:pt x="168275" y="36368"/>
                  <a:pt x="168275" y="36368"/>
                </a:cubicBezTo>
                <a:cubicBezTo>
                  <a:pt x="168275" y="40265"/>
                  <a:pt x="165735" y="42863"/>
                  <a:pt x="161925" y="42863"/>
                </a:cubicBezTo>
                <a:cubicBezTo>
                  <a:pt x="158115" y="42863"/>
                  <a:pt x="155575" y="40265"/>
                  <a:pt x="155575" y="36368"/>
                </a:cubicBezTo>
                <a:cubicBezTo>
                  <a:pt x="155575" y="6494"/>
                  <a:pt x="155575" y="6494"/>
                  <a:pt x="155575" y="6494"/>
                </a:cubicBezTo>
                <a:cubicBezTo>
                  <a:pt x="155575" y="2598"/>
                  <a:pt x="158115" y="0"/>
                  <a:pt x="16192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android-with-two-arms-up_79421">
            <a:extLst>
              <a:ext uri="{FF2B5EF4-FFF2-40B4-BE49-F238E27FC236}">
                <a16:creationId xmlns:a16="http://schemas.microsoft.com/office/drawing/2014/main" id="{E88E91DC-3CCC-5943-AD4A-6069501061B5}"/>
              </a:ext>
            </a:extLst>
          </p:cNvPr>
          <p:cNvSpPr>
            <a:spLocks noChangeAspect="1"/>
          </p:cNvSpPr>
          <p:nvPr/>
        </p:nvSpPr>
        <p:spPr bwMode="auto">
          <a:xfrm>
            <a:off x="1766232" y="2871131"/>
            <a:ext cx="525846" cy="593230"/>
          </a:xfrm>
          <a:custGeom>
            <a:avLst/>
            <a:gdLst>
              <a:gd name="connsiteX0" fmla="*/ 111313 w 299730"/>
              <a:gd name="connsiteY0" fmla="*/ 25400 h 338138"/>
              <a:gd name="connsiteX1" fmla="*/ 99482 w 299730"/>
              <a:gd name="connsiteY1" fmla="*/ 37263 h 338138"/>
              <a:gd name="connsiteX2" fmla="*/ 99482 w 299730"/>
              <a:gd name="connsiteY2" fmla="*/ 204657 h 338138"/>
              <a:gd name="connsiteX3" fmla="*/ 78447 w 299730"/>
              <a:gd name="connsiteY3" fmla="*/ 212565 h 338138"/>
              <a:gd name="connsiteX4" fmla="*/ 74503 w 299730"/>
              <a:gd name="connsiteY4" fmla="*/ 200703 h 338138"/>
              <a:gd name="connsiteX5" fmla="*/ 41637 w 299730"/>
              <a:gd name="connsiteY5" fmla="*/ 151934 h 338138"/>
              <a:gd name="connsiteX6" fmla="*/ 31120 w 299730"/>
              <a:gd name="connsiteY6" fmla="*/ 151934 h 338138"/>
              <a:gd name="connsiteX7" fmla="*/ 24546 w 299730"/>
              <a:gd name="connsiteY7" fmla="*/ 169069 h 338138"/>
              <a:gd name="connsiteX8" fmla="*/ 71874 w 299730"/>
              <a:gd name="connsiteY8" fmla="*/ 263970 h 338138"/>
              <a:gd name="connsiteX9" fmla="*/ 138921 w 299730"/>
              <a:gd name="connsiteY9" fmla="*/ 312738 h 338138"/>
              <a:gd name="connsiteX10" fmla="*/ 204654 w 299730"/>
              <a:gd name="connsiteY10" fmla="*/ 312738 h 338138"/>
              <a:gd name="connsiteX11" fmla="*/ 274330 w 299730"/>
              <a:gd name="connsiteY11" fmla="*/ 242881 h 338138"/>
              <a:gd name="connsiteX12" fmla="*/ 274330 w 299730"/>
              <a:gd name="connsiteY12" fmla="*/ 187522 h 338138"/>
              <a:gd name="connsiteX13" fmla="*/ 274330 w 299730"/>
              <a:gd name="connsiteY13" fmla="*/ 170387 h 338138"/>
              <a:gd name="connsiteX14" fmla="*/ 262498 w 299730"/>
              <a:gd name="connsiteY14" fmla="*/ 157206 h 338138"/>
              <a:gd name="connsiteX15" fmla="*/ 250666 w 299730"/>
              <a:gd name="connsiteY15" fmla="*/ 170387 h 338138"/>
              <a:gd name="connsiteX16" fmla="*/ 250666 w 299730"/>
              <a:gd name="connsiteY16" fmla="*/ 196748 h 338138"/>
              <a:gd name="connsiteX17" fmla="*/ 225688 w 299730"/>
              <a:gd name="connsiteY17" fmla="*/ 196748 h 338138"/>
              <a:gd name="connsiteX18" fmla="*/ 225688 w 299730"/>
              <a:gd name="connsiteY18" fmla="*/ 142708 h 338138"/>
              <a:gd name="connsiteX19" fmla="*/ 212542 w 299730"/>
              <a:gd name="connsiteY19" fmla="*/ 129527 h 338138"/>
              <a:gd name="connsiteX20" fmla="*/ 200710 w 299730"/>
              <a:gd name="connsiteY20" fmla="*/ 142708 h 338138"/>
              <a:gd name="connsiteX21" fmla="*/ 200710 w 299730"/>
              <a:gd name="connsiteY21" fmla="*/ 186204 h 338138"/>
              <a:gd name="connsiteX22" fmla="*/ 175731 w 299730"/>
              <a:gd name="connsiteY22" fmla="*/ 186204 h 338138"/>
              <a:gd name="connsiteX23" fmla="*/ 175731 w 299730"/>
              <a:gd name="connsiteY23" fmla="*/ 117665 h 338138"/>
              <a:gd name="connsiteX24" fmla="*/ 162585 w 299730"/>
              <a:gd name="connsiteY24" fmla="*/ 104484 h 338138"/>
              <a:gd name="connsiteX25" fmla="*/ 149438 w 299730"/>
              <a:gd name="connsiteY25" fmla="*/ 118983 h 338138"/>
              <a:gd name="connsiteX26" fmla="*/ 149438 w 299730"/>
              <a:gd name="connsiteY26" fmla="*/ 180932 h 338138"/>
              <a:gd name="connsiteX27" fmla="*/ 124460 w 299730"/>
              <a:gd name="connsiteY27" fmla="*/ 180932 h 338138"/>
              <a:gd name="connsiteX28" fmla="*/ 124460 w 299730"/>
              <a:gd name="connsiteY28" fmla="*/ 37263 h 338138"/>
              <a:gd name="connsiteX29" fmla="*/ 111313 w 299730"/>
              <a:gd name="connsiteY29" fmla="*/ 25400 h 338138"/>
              <a:gd name="connsiteX30" fmla="*/ 111858 w 299730"/>
              <a:gd name="connsiteY30" fmla="*/ 0 h 338138"/>
              <a:gd name="connsiteX31" fmla="*/ 149958 w 299730"/>
              <a:gd name="connsiteY31" fmla="*/ 36984 h 338138"/>
              <a:gd name="connsiteX32" fmla="*/ 149958 w 299730"/>
              <a:gd name="connsiteY32" fmla="*/ 81893 h 338138"/>
              <a:gd name="connsiteX33" fmla="*/ 163096 w 299730"/>
              <a:gd name="connsiteY33" fmla="*/ 80572 h 338138"/>
              <a:gd name="connsiteX34" fmla="*/ 199882 w 299730"/>
              <a:gd name="connsiteY34" fmla="*/ 106989 h 338138"/>
              <a:gd name="connsiteX35" fmla="*/ 213020 w 299730"/>
              <a:gd name="connsiteY35" fmla="*/ 104347 h 338138"/>
              <a:gd name="connsiteX36" fmla="*/ 249806 w 299730"/>
              <a:gd name="connsiteY36" fmla="*/ 134727 h 338138"/>
              <a:gd name="connsiteX37" fmla="*/ 262944 w 299730"/>
              <a:gd name="connsiteY37" fmla="*/ 132085 h 338138"/>
              <a:gd name="connsiteX38" fmla="*/ 299730 w 299730"/>
              <a:gd name="connsiteY38" fmla="*/ 170390 h 338138"/>
              <a:gd name="connsiteX39" fmla="*/ 299730 w 299730"/>
              <a:gd name="connsiteY39" fmla="*/ 173032 h 338138"/>
              <a:gd name="connsiteX40" fmla="*/ 299730 w 299730"/>
              <a:gd name="connsiteY40" fmla="*/ 243037 h 338138"/>
              <a:gd name="connsiteX41" fmla="*/ 205137 w 299730"/>
              <a:gd name="connsiteY41" fmla="*/ 338138 h 338138"/>
              <a:gd name="connsiteX42" fmla="*/ 139447 w 299730"/>
              <a:gd name="connsiteY42" fmla="*/ 338138 h 338138"/>
              <a:gd name="connsiteX43" fmla="*/ 50109 w 299730"/>
              <a:gd name="connsiteY43" fmla="*/ 274737 h 338138"/>
              <a:gd name="connsiteX44" fmla="*/ 4126 w 299730"/>
              <a:gd name="connsiteY44" fmla="*/ 180957 h 338138"/>
              <a:gd name="connsiteX45" fmla="*/ 19892 w 299730"/>
              <a:gd name="connsiteY45" fmla="*/ 129443 h 338138"/>
              <a:gd name="connsiteX46" fmla="*/ 51423 w 299730"/>
              <a:gd name="connsiteY46" fmla="*/ 128123 h 338138"/>
              <a:gd name="connsiteX47" fmla="*/ 75072 w 299730"/>
              <a:gd name="connsiteY47" fmla="*/ 147935 h 338138"/>
              <a:gd name="connsiteX48" fmla="*/ 75072 w 299730"/>
              <a:gd name="connsiteY48" fmla="*/ 36984 h 338138"/>
              <a:gd name="connsiteX49" fmla="*/ 111858 w 299730"/>
              <a:gd name="connsiteY49" fmla="*/ 0 h 33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299730" h="338138">
                <a:moveTo>
                  <a:pt x="111313" y="25400"/>
                </a:moveTo>
                <a:cubicBezTo>
                  <a:pt x="104740" y="25400"/>
                  <a:pt x="99482" y="30672"/>
                  <a:pt x="99482" y="37263"/>
                </a:cubicBezTo>
                <a:cubicBezTo>
                  <a:pt x="99482" y="37263"/>
                  <a:pt x="99482" y="37263"/>
                  <a:pt x="99482" y="204657"/>
                </a:cubicBezTo>
                <a:cubicBezTo>
                  <a:pt x="99482" y="204657"/>
                  <a:pt x="99482" y="204657"/>
                  <a:pt x="78447" y="212565"/>
                </a:cubicBezTo>
                <a:cubicBezTo>
                  <a:pt x="78447" y="212565"/>
                  <a:pt x="78447" y="212565"/>
                  <a:pt x="74503" y="200703"/>
                </a:cubicBezTo>
                <a:cubicBezTo>
                  <a:pt x="69245" y="184886"/>
                  <a:pt x="54783" y="157206"/>
                  <a:pt x="41637" y="151934"/>
                </a:cubicBezTo>
                <a:cubicBezTo>
                  <a:pt x="37693" y="150616"/>
                  <a:pt x="35064" y="150616"/>
                  <a:pt x="31120" y="151934"/>
                </a:cubicBezTo>
                <a:cubicBezTo>
                  <a:pt x="24546" y="155888"/>
                  <a:pt x="21917" y="162479"/>
                  <a:pt x="24546" y="169069"/>
                </a:cubicBezTo>
                <a:cubicBezTo>
                  <a:pt x="24546" y="169069"/>
                  <a:pt x="24546" y="169069"/>
                  <a:pt x="71874" y="263970"/>
                </a:cubicBezTo>
                <a:cubicBezTo>
                  <a:pt x="71874" y="265288"/>
                  <a:pt x="98167" y="312738"/>
                  <a:pt x="138921" y="312738"/>
                </a:cubicBezTo>
                <a:cubicBezTo>
                  <a:pt x="138921" y="312738"/>
                  <a:pt x="138921" y="312738"/>
                  <a:pt x="204654" y="312738"/>
                </a:cubicBezTo>
                <a:cubicBezTo>
                  <a:pt x="244093" y="312738"/>
                  <a:pt x="274330" y="281104"/>
                  <a:pt x="274330" y="242881"/>
                </a:cubicBezTo>
                <a:cubicBezTo>
                  <a:pt x="274330" y="242881"/>
                  <a:pt x="274330" y="242881"/>
                  <a:pt x="274330" y="187522"/>
                </a:cubicBezTo>
                <a:cubicBezTo>
                  <a:pt x="274330" y="187522"/>
                  <a:pt x="274330" y="187522"/>
                  <a:pt x="274330" y="170387"/>
                </a:cubicBezTo>
                <a:cubicBezTo>
                  <a:pt x="274330" y="162479"/>
                  <a:pt x="269072" y="157206"/>
                  <a:pt x="262498" y="157206"/>
                </a:cubicBezTo>
                <a:cubicBezTo>
                  <a:pt x="255925" y="157206"/>
                  <a:pt x="250666" y="162479"/>
                  <a:pt x="250666" y="170387"/>
                </a:cubicBezTo>
                <a:cubicBezTo>
                  <a:pt x="250666" y="170387"/>
                  <a:pt x="250666" y="170387"/>
                  <a:pt x="250666" y="196748"/>
                </a:cubicBezTo>
                <a:cubicBezTo>
                  <a:pt x="250666" y="196748"/>
                  <a:pt x="250666" y="196748"/>
                  <a:pt x="225688" y="196748"/>
                </a:cubicBezTo>
                <a:cubicBezTo>
                  <a:pt x="225688" y="196748"/>
                  <a:pt x="225688" y="196748"/>
                  <a:pt x="225688" y="142708"/>
                </a:cubicBezTo>
                <a:cubicBezTo>
                  <a:pt x="225688" y="136117"/>
                  <a:pt x="219115" y="129527"/>
                  <a:pt x="212542" y="129527"/>
                </a:cubicBezTo>
                <a:cubicBezTo>
                  <a:pt x="205968" y="129527"/>
                  <a:pt x="200710" y="136117"/>
                  <a:pt x="200710" y="142708"/>
                </a:cubicBezTo>
                <a:cubicBezTo>
                  <a:pt x="200710" y="142708"/>
                  <a:pt x="200710" y="142708"/>
                  <a:pt x="200710" y="186204"/>
                </a:cubicBezTo>
                <a:cubicBezTo>
                  <a:pt x="200710" y="186204"/>
                  <a:pt x="200710" y="186204"/>
                  <a:pt x="175731" y="186204"/>
                </a:cubicBezTo>
                <a:cubicBezTo>
                  <a:pt x="175731" y="186204"/>
                  <a:pt x="175731" y="186204"/>
                  <a:pt x="175731" y="117665"/>
                </a:cubicBezTo>
                <a:cubicBezTo>
                  <a:pt x="175731" y="111074"/>
                  <a:pt x="169158" y="104484"/>
                  <a:pt x="162585" y="104484"/>
                </a:cubicBezTo>
                <a:cubicBezTo>
                  <a:pt x="156012" y="104484"/>
                  <a:pt x="149438" y="111074"/>
                  <a:pt x="149438" y="118983"/>
                </a:cubicBezTo>
                <a:cubicBezTo>
                  <a:pt x="149438" y="118983"/>
                  <a:pt x="149438" y="118983"/>
                  <a:pt x="149438" y="180932"/>
                </a:cubicBezTo>
                <a:cubicBezTo>
                  <a:pt x="149438" y="180932"/>
                  <a:pt x="149438" y="180932"/>
                  <a:pt x="124460" y="180932"/>
                </a:cubicBezTo>
                <a:cubicBezTo>
                  <a:pt x="124460" y="180932"/>
                  <a:pt x="124460" y="180932"/>
                  <a:pt x="124460" y="37263"/>
                </a:cubicBezTo>
                <a:cubicBezTo>
                  <a:pt x="124460" y="30672"/>
                  <a:pt x="117887" y="25400"/>
                  <a:pt x="111313" y="25400"/>
                </a:cubicBezTo>
                <a:close/>
                <a:moveTo>
                  <a:pt x="111858" y="0"/>
                </a:moveTo>
                <a:cubicBezTo>
                  <a:pt x="132878" y="0"/>
                  <a:pt x="149958" y="17171"/>
                  <a:pt x="149958" y="36984"/>
                </a:cubicBezTo>
                <a:cubicBezTo>
                  <a:pt x="149958" y="36984"/>
                  <a:pt x="149958" y="36984"/>
                  <a:pt x="149958" y="81893"/>
                </a:cubicBezTo>
                <a:cubicBezTo>
                  <a:pt x="153899" y="80572"/>
                  <a:pt x="157840" y="80572"/>
                  <a:pt x="163096" y="80572"/>
                </a:cubicBezTo>
                <a:cubicBezTo>
                  <a:pt x="180175" y="80572"/>
                  <a:pt x="194627" y="92460"/>
                  <a:pt x="199882" y="106989"/>
                </a:cubicBezTo>
                <a:cubicBezTo>
                  <a:pt x="203823" y="105668"/>
                  <a:pt x="207765" y="104347"/>
                  <a:pt x="213020" y="104347"/>
                </a:cubicBezTo>
                <a:cubicBezTo>
                  <a:pt x="231413" y="104347"/>
                  <a:pt x="245865" y="117556"/>
                  <a:pt x="249806" y="134727"/>
                </a:cubicBezTo>
                <a:cubicBezTo>
                  <a:pt x="253747" y="133406"/>
                  <a:pt x="257689" y="132085"/>
                  <a:pt x="262944" y="132085"/>
                </a:cubicBezTo>
                <a:cubicBezTo>
                  <a:pt x="283965" y="132085"/>
                  <a:pt x="299730" y="149256"/>
                  <a:pt x="299730" y="170390"/>
                </a:cubicBezTo>
                <a:cubicBezTo>
                  <a:pt x="299730" y="170390"/>
                  <a:pt x="299730" y="170390"/>
                  <a:pt x="299730" y="173032"/>
                </a:cubicBezTo>
                <a:cubicBezTo>
                  <a:pt x="299730" y="173032"/>
                  <a:pt x="299730" y="173032"/>
                  <a:pt x="299730" y="243037"/>
                </a:cubicBezTo>
                <a:cubicBezTo>
                  <a:pt x="299730" y="294550"/>
                  <a:pt x="257689" y="338138"/>
                  <a:pt x="205137" y="338138"/>
                </a:cubicBezTo>
                <a:cubicBezTo>
                  <a:pt x="205137" y="338138"/>
                  <a:pt x="205137" y="338138"/>
                  <a:pt x="139447" y="338138"/>
                </a:cubicBezTo>
                <a:cubicBezTo>
                  <a:pt x="82954" y="338138"/>
                  <a:pt x="51423" y="277379"/>
                  <a:pt x="50109" y="274737"/>
                </a:cubicBezTo>
                <a:cubicBezTo>
                  <a:pt x="50109" y="274737"/>
                  <a:pt x="50109" y="274737"/>
                  <a:pt x="4126" y="180957"/>
                </a:cubicBezTo>
                <a:cubicBezTo>
                  <a:pt x="-5070" y="162465"/>
                  <a:pt x="1499" y="138689"/>
                  <a:pt x="19892" y="129443"/>
                </a:cubicBezTo>
                <a:cubicBezTo>
                  <a:pt x="30403" y="124160"/>
                  <a:pt x="40913" y="124160"/>
                  <a:pt x="51423" y="128123"/>
                </a:cubicBezTo>
                <a:cubicBezTo>
                  <a:pt x="60620" y="132085"/>
                  <a:pt x="68503" y="140010"/>
                  <a:pt x="75072" y="147935"/>
                </a:cubicBezTo>
                <a:cubicBezTo>
                  <a:pt x="75072" y="147935"/>
                  <a:pt x="75072" y="147935"/>
                  <a:pt x="75072" y="36984"/>
                </a:cubicBezTo>
                <a:cubicBezTo>
                  <a:pt x="75072" y="17171"/>
                  <a:pt x="92151" y="0"/>
                  <a:pt x="1118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cxnSp>
        <p:nvCxnSpPr>
          <p:cNvPr id="8" name="直接连接符 11">
            <a:extLst>
              <a:ext uri="{FF2B5EF4-FFF2-40B4-BE49-F238E27FC236}">
                <a16:creationId xmlns:a16="http://schemas.microsoft.com/office/drawing/2014/main" id="{6A71FEB3-3118-6047-9FF1-6B0380399738}"/>
              </a:ext>
            </a:extLst>
          </p:cNvPr>
          <p:cNvCxnSpPr/>
          <p:nvPr/>
        </p:nvCxnSpPr>
        <p:spPr>
          <a:xfrm flipH="1">
            <a:off x="7962915" y="3167745"/>
            <a:ext cx="1404000" cy="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接连接符 12">
            <a:extLst>
              <a:ext uri="{FF2B5EF4-FFF2-40B4-BE49-F238E27FC236}">
                <a16:creationId xmlns:a16="http://schemas.microsoft.com/office/drawing/2014/main" id="{FDC7B303-93D3-6C4E-AC07-9E5446577C4F}"/>
              </a:ext>
            </a:extLst>
          </p:cNvPr>
          <p:cNvCxnSpPr/>
          <p:nvPr/>
        </p:nvCxnSpPr>
        <p:spPr>
          <a:xfrm flipH="1">
            <a:off x="5308611" y="3167745"/>
            <a:ext cx="14040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直接连接符 13">
            <a:extLst>
              <a:ext uri="{FF2B5EF4-FFF2-40B4-BE49-F238E27FC236}">
                <a16:creationId xmlns:a16="http://schemas.microsoft.com/office/drawing/2014/main" id="{242C244F-E796-A648-B72A-9B83115F71AE}"/>
              </a:ext>
            </a:extLst>
          </p:cNvPr>
          <p:cNvCxnSpPr/>
          <p:nvPr/>
        </p:nvCxnSpPr>
        <p:spPr>
          <a:xfrm flipH="1">
            <a:off x="2654307" y="3167745"/>
            <a:ext cx="1404000" cy="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直接连接符 14">
            <a:extLst>
              <a:ext uri="{FF2B5EF4-FFF2-40B4-BE49-F238E27FC236}">
                <a16:creationId xmlns:a16="http://schemas.microsoft.com/office/drawing/2014/main" id="{E118E16F-D972-2549-AB59-1CBE845372DB}"/>
              </a:ext>
            </a:extLst>
          </p:cNvPr>
          <p:cNvCxnSpPr/>
          <p:nvPr/>
        </p:nvCxnSpPr>
        <p:spPr>
          <a:xfrm flipH="1">
            <a:off x="1" y="3167745"/>
            <a:ext cx="1404000" cy="0"/>
          </a:xfrm>
          <a:prstGeom prst="line">
            <a:avLst/>
          </a:pr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" name="文本框 15">
            <a:extLst>
              <a:ext uri="{FF2B5EF4-FFF2-40B4-BE49-F238E27FC236}">
                <a16:creationId xmlns:a16="http://schemas.microsoft.com/office/drawing/2014/main" id="{E8447C27-6371-F942-8D0A-3C7C7B91394B}"/>
              </a:ext>
            </a:extLst>
          </p:cNvPr>
          <p:cNvSpPr txBox="1"/>
          <p:nvPr/>
        </p:nvSpPr>
        <p:spPr>
          <a:xfrm flipH="1">
            <a:off x="9207039" y="4219847"/>
            <a:ext cx="2489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altLang="zh-CN" sz="2400" dirty="0">
                <a:cs typeface="+mn-ea"/>
                <a:sym typeface="+mn-lt"/>
              </a:rPr>
              <a:t>Развитие проекта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13" name="文本框 16">
            <a:extLst>
              <a:ext uri="{FF2B5EF4-FFF2-40B4-BE49-F238E27FC236}">
                <a16:creationId xmlns:a16="http://schemas.microsoft.com/office/drawing/2014/main" id="{D9A179B3-0EF7-AE40-B1C4-9C3F675F1074}"/>
              </a:ext>
            </a:extLst>
          </p:cNvPr>
          <p:cNvSpPr txBox="1"/>
          <p:nvPr/>
        </p:nvSpPr>
        <p:spPr>
          <a:xfrm flipH="1">
            <a:off x="6341625" y="2091868"/>
            <a:ext cx="199227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altLang="zh-CN" sz="2000" dirty="0">
                <a:cs typeface="+mn-ea"/>
                <a:sym typeface="+mn-lt"/>
              </a:rPr>
              <a:t>Тестирование </a:t>
            </a:r>
            <a:r>
              <a:rPr lang="ru-RU" sz="2000" dirty="0"/>
              <a:t>и </a:t>
            </a:r>
          </a:p>
          <a:p>
            <a:pPr algn="ctr"/>
            <a:r>
              <a:rPr lang="ru-RU" sz="2000" dirty="0"/>
              <a:t>отладка</a:t>
            </a:r>
            <a:endParaRPr lang="zh-CN" altLang="en-US" sz="2000" dirty="0">
              <a:cs typeface="+mn-ea"/>
              <a:sym typeface="+mn-lt"/>
            </a:endParaRPr>
          </a:p>
          <a:p>
            <a:pPr algn="ctr"/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4" name="文本框 17">
            <a:extLst>
              <a:ext uri="{FF2B5EF4-FFF2-40B4-BE49-F238E27FC236}">
                <a16:creationId xmlns:a16="http://schemas.microsoft.com/office/drawing/2014/main" id="{BD0E9767-FE73-EA43-A2C9-D707412157CD}"/>
              </a:ext>
            </a:extLst>
          </p:cNvPr>
          <p:cNvSpPr txBox="1"/>
          <p:nvPr/>
        </p:nvSpPr>
        <p:spPr>
          <a:xfrm flipH="1">
            <a:off x="4176942" y="2273562"/>
            <a:ext cx="1013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altLang="zh-CN" sz="2000" dirty="0">
                <a:cs typeface="+mn-ea"/>
                <a:sym typeface="+mn-lt"/>
              </a:rPr>
              <a:t>Деплой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5" name="文本框 18">
            <a:extLst>
              <a:ext uri="{FF2B5EF4-FFF2-40B4-BE49-F238E27FC236}">
                <a16:creationId xmlns:a16="http://schemas.microsoft.com/office/drawing/2014/main" id="{109068EF-F033-AD4A-8313-9E5C67C7349B}"/>
              </a:ext>
            </a:extLst>
          </p:cNvPr>
          <p:cNvSpPr txBox="1"/>
          <p:nvPr/>
        </p:nvSpPr>
        <p:spPr>
          <a:xfrm flipH="1">
            <a:off x="960211" y="2273562"/>
            <a:ext cx="21378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altLang="zh-CN" sz="2000" dirty="0">
                <a:cs typeface="+mn-ea"/>
                <a:sym typeface="+mn-lt"/>
              </a:rPr>
              <a:t>Новая разработка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16" name="矩形 23">
            <a:extLst>
              <a:ext uri="{FF2B5EF4-FFF2-40B4-BE49-F238E27FC236}">
                <a16:creationId xmlns:a16="http://schemas.microsoft.com/office/drawing/2014/main" id="{0345A8D8-6098-544F-9963-B58DA7114BA5}"/>
              </a:ext>
            </a:extLst>
          </p:cNvPr>
          <p:cNvSpPr/>
          <p:nvPr/>
        </p:nvSpPr>
        <p:spPr>
          <a:xfrm>
            <a:off x="874713" y="3584789"/>
            <a:ext cx="2308886" cy="850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Реализовали по новым требованиям API на бэкенде и </a:t>
            </a:r>
            <a:r>
              <a:rPr lang="ru-RU" altLang="zh-CN" sz="1400" dirty="0" err="1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фронтенде</a:t>
            </a:r>
            <a:r>
              <a:rPr lang="ru-RU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 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矩形 24">
            <a:extLst>
              <a:ext uri="{FF2B5EF4-FFF2-40B4-BE49-F238E27FC236}">
                <a16:creationId xmlns:a16="http://schemas.microsoft.com/office/drawing/2014/main" id="{78A8FC2C-E529-7945-9577-E879D3FFD3CF}"/>
              </a:ext>
            </a:extLst>
          </p:cNvPr>
          <p:cNvSpPr/>
          <p:nvPr/>
        </p:nvSpPr>
        <p:spPr>
          <a:xfrm>
            <a:off x="3529016" y="3584789"/>
            <a:ext cx="2308886" cy="1367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Разместили приложение на удалённом сервере Настроили доменное имя и подключили SSL-сертификат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矩形 25">
            <a:extLst>
              <a:ext uri="{FF2B5EF4-FFF2-40B4-BE49-F238E27FC236}">
                <a16:creationId xmlns:a16="http://schemas.microsoft.com/office/drawing/2014/main" id="{E27D8A89-518C-7841-9A80-C5DD417123F7}"/>
              </a:ext>
            </a:extLst>
          </p:cNvPr>
          <p:cNvSpPr/>
          <p:nvPr/>
        </p:nvSpPr>
        <p:spPr>
          <a:xfrm>
            <a:off x="6183320" y="3584789"/>
            <a:ext cx="2308886" cy="1109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Доработать текущее приложение. Провести тестирование всех ключевых функций. 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文本框 26">
            <a:extLst>
              <a:ext uri="{FF2B5EF4-FFF2-40B4-BE49-F238E27FC236}">
                <a16:creationId xmlns:a16="http://schemas.microsoft.com/office/drawing/2014/main" id="{C7388D2C-3A62-B34B-8132-22D492A4FCF4}"/>
              </a:ext>
            </a:extLst>
          </p:cNvPr>
          <p:cNvSpPr txBox="1"/>
          <p:nvPr/>
        </p:nvSpPr>
        <p:spPr>
          <a:xfrm flipH="1">
            <a:off x="7115589" y="4869762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6</a:t>
            </a:r>
            <a:endParaRPr lang="zh-CN" altLang="en-US" sz="40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文本框 27">
            <a:extLst>
              <a:ext uri="{FF2B5EF4-FFF2-40B4-BE49-F238E27FC236}">
                <a16:creationId xmlns:a16="http://schemas.microsoft.com/office/drawing/2014/main" id="{C0864240-4C57-864E-99F6-A71A6E6C13C1}"/>
              </a:ext>
            </a:extLst>
          </p:cNvPr>
          <p:cNvSpPr txBox="1"/>
          <p:nvPr/>
        </p:nvSpPr>
        <p:spPr>
          <a:xfrm flipH="1">
            <a:off x="4461285" y="4869762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5</a:t>
            </a:r>
            <a:endParaRPr lang="zh-CN" altLang="en-US" sz="40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文本框 28">
            <a:extLst>
              <a:ext uri="{FF2B5EF4-FFF2-40B4-BE49-F238E27FC236}">
                <a16:creationId xmlns:a16="http://schemas.microsoft.com/office/drawing/2014/main" id="{6AC9C971-0298-D44B-980F-2E7E3C49548B}"/>
              </a:ext>
            </a:extLst>
          </p:cNvPr>
          <p:cNvSpPr txBox="1"/>
          <p:nvPr/>
        </p:nvSpPr>
        <p:spPr>
          <a:xfrm flipH="1">
            <a:off x="1806980" y="4869762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000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4</a:t>
            </a:r>
            <a:endParaRPr lang="zh-CN" altLang="en-US" sz="4000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文本框 17">
            <a:extLst>
              <a:ext uri="{FF2B5EF4-FFF2-40B4-BE49-F238E27FC236}">
                <a16:creationId xmlns:a16="http://schemas.microsoft.com/office/drawing/2014/main" id="{4DE58379-F1EF-4BD4-B9EA-61872F4B8B18}"/>
              </a:ext>
            </a:extLst>
          </p:cNvPr>
          <p:cNvSpPr txBox="1"/>
          <p:nvPr/>
        </p:nvSpPr>
        <p:spPr>
          <a:xfrm flipH="1">
            <a:off x="5380695" y="2743579"/>
            <a:ext cx="12681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altLang="zh-CN" sz="2000" b="1" dirty="0">
                <a:solidFill>
                  <a:srgbClr val="02836D"/>
                </a:solidFill>
                <a:cs typeface="+mn-ea"/>
                <a:sym typeface="+mn-lt"/>
              </a:rPr>
              <a:t>Мы здесь</a:t>
            </a:r>
            <a:endParaRPr lang="zh-CN" altLang="en-US" sz="2000" b="1" dirty="0">
              <a:solidFill>
                <a:srgbClr val="02836D"/>
              </a:solidFill>
              <a:cs typeface="+mn-ea"/>
              <a:sym typeface="+mn-lt"/>
            </a:endParaRPr>
          </a:p>
        </p:txBody>
      </p:sp>
      <p:sp>
        <p:nvSpPr>
          <p:cNvPr id="27" name="Номер слайда 32">
            <a:extLst>
              <a:ext uri="{FF2B5EF4-FFF2-40B4-BE49-F238E27FC236}">
                <a16:creationId xmlns:a16="http://schemas.microsoft.com/office/drawing/2014/main" id="{9772EF41-57E9-4FA6-B056-047BECC5B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997109"/>
            <a:ext cx="2743200" cy="365125"/>
          </a:xfrm>
        </p:spPr>
        <p:txBody>
          <a:bodyPr/>
          <a:lstStyle/>
          <a:p>
            <a:fld id="{CD3CFB71-1CE4-F444-9353-4A5915601373}" type="slidenum">
              <a:rPr lang="en-UA" smtClean="0">
                <a:solidFill>
                  <a:srgbClr val="02836D"/>
                </a:solidFill>
              </a:rPr>
              <a:t>4</a:t>
            </a:fld>
            <a:endParaRPr lang="en-UA" dirty="0">
              <a:solidFill>
                <a:srgbClr val="0283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428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9F9C16-B182-459D-AEF5-0679D119B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Реализованный функционал во втором туре</a:t>
            </a: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38845F8B-3201-4FF7-B896-08B67FED6C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7606330"/>
              </p:ext>
            </p:extLst>
          </p:nvPr>
        </p:nvGraphicFramePr>
        <p:xfrm>
          <a:off x="838200" y="1419225"/>
          <a:ext cx="10515600" cy="4757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Рисунок 6" descr="Бумага">
            <a:extLst>
              <a:ext uri="{FF2B5EF4-FFF2-40B4-BE49-F238E27FC236}">
                <a16:creationId xmlns:a16="http://schemas.microsoft.com/office/drawing/2014/main" id="{F78D9077-1426-4BF8-ADFF-CB466234BD9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771971" y="981512"/>
            <a:ext cx="648057" cy="648057"/>
          </a:xfrm>
          <a:prstGeom prst="rect">
            <a:avLst/>
          </a:prstGeom>
        </p:spPr>
      </p:pic>
      <p:pic>
        <p:nvPicPr>
          <p:cNvPr id="9" name="Рисунок 8" descr="Диплом">
            <a:extLst>
              <a:ext uri="{FF2B5EF4-FFF2-40B4-BE49-F238E27FC236}">
                <a16:creationId xmlns:a16="http://schemas.microsoft.com/office/drawing/2014/main" id="{8D9A7D44-11CF-45E1-87E2-04096A4670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284726" y="1996928"/>
            <a:ext cx="914400" cy="914400"/>
          </a:xfrm>
          <a:prstGeom prst="rect">
            <a:avLst/>
          </a:prstGeom>
        </p:spPr>
      </p:pic>
      <p:pic>
        <p:nvPicPr>
          <p:cNvPr id="11" name="Рисунок 10" descr="Кассовый аппарат">
            <a:extLst>
              <a:ext uri="{FF2B5EF4-FFF2-40B4-BE49-F238E27FC236}">
                <a16:creationId xmlns:a16="http://schemas.microsoft.com/office/drawing/2014/main" id="{8072B8E1-1727-4A2B-B038-558E249608E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372759" y="3946673"/>
            <a:ext cx="738334" cy="738334"/>
          </a:xfrm>
          <a:prstGeom prst="rect">
            <a:avLst/>
          </a:prstGeom>
        </p:spPr>
      </p:pic>
      <p:pic>
        <p:nvPicPr>
          <p:cNvPr id="13" name="Рисунок 12" descr="Кредитная карта">
            <a:extLst>
              <a:ext uri="{FF2B5EF4-FFF2-40B4-BE49-F238E27FC236}">
                <a16:creationId xmlns:a16="http://schemas.microsoft.com/office/drawing/2014/main" id="{2265A7F7-6B4A-4CCA-B3A9-14FC3F5FBAD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717442" y="4865615"/>
            <a:ext cx="757113" cy="757113"/>
          </a:xfrm>
          <a:prstGeom prst="rect">
            <a:avLst/>
          </a:prstGeom>
        </p:spPr>
      </p:pic>
      <p:pic>
        <p:nvPicPr>
          <p:cNvPr id="15" name="Рисунок 14" descr="Документ">
            <a:extLst>
              <a:ext uri="{FF2B5EF4-FFF2-40B4-BE49-F238E27FC236}">
                <a16:creationId xmlns:a16="http://schemas.microsoft.com/office/drawing/2014/main" id="{5BC8FB99-D494-4CDC-BA63-B8B651842A5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992876" y="1996928"/>
            <a:ext cx="838551" cy="838551"/>
          </a:xfrm>
          <a:prstGeom prst="rect">
            <a:avLst/>
          </a:prstGeom>
        </p:spPr>
      </p:pic>
      <p:pic>
        <p:nvPicPr>
          <p:cNvPr id="17" name="Рисунок 16" descr="Дети">
            <a:extLst>
              <a:ext uri="{FF2B5EF4-FFF2-40B4-BE49-F238E27FC236}">
                <a16:creationId xmlns:a16="http://schemas.microsoft.com/office/drawing/2014/main" id="{799D7248-5E2A-43C3-99EB-F017C91F416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992876" y="4022522"/>
            <a:ext cx="757114" cy="757114"/>
          </a:xfrm>
          <a:prstGeom prst="rect">
            <a:avLst/>
          </a:prstGeom>
        </p:spPr>
      </p:pic>
      <p:sp>
        <p:nvSpPr>
          <p:cNvPr id="18" name="Номер слайда 32">
            <a:extLst>
              <a:ext uri="{FF2B5EF4-FFF2-40B4-BE49-F238E27FC236}">
                <a16:creationId xmlns:a16="http://schemas.microsoft.com/office/drawing/2014/main" id="{45208DFC-4DD3-4578-9B64-8286B9972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997109"/>
            <a:ext cx="2743200" cy="365125"/>
          </a:xfrm>
        </p:spPr>
        <p:txBody>
          <a:bodyPr/>
          <a:lstStyle/>
          <a:p>
            <a:fld id="{CD3CFB71-1CE4-F444-9353-4A5915601373}" type="slidenum">
              <a:rPr lang="en-UA" smtClean="0">
                <a:solidFill>
                  <a:srgbClr val="02836D"/>
                </a:solidFill>
              </a:rPr>
              <a:t>5</a:t>
            </a:fld>
            <a:endParaRPr lang="en-UA" dirty="0">
              <a:solidFill>
                <a:srgbClr val="0283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721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9F9C16-B182-459D-AEF5-0679D119B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Реализованный функционал в финальном туре</a:t>
            </a:r>
          </a:p>
        </p:txBody>
      </p:sp>
      <p:graphicFrame>
        <p:nvGraphicFramePr>
          <p:cNvPr id="5" name="Объект 4">
            <a:extLst>
              <a:ext uri="{FF2B5EF4-FFF2-40B4-BE49-F238E27FC236}">
                <a16:creationId xmlns:a16="http://schemas.microsoft.com/office/drawing/2014/main" id="{38845F8B-3201-4FF7-B896-08B67FED6C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7979997"/>
              </p:ext>
            </p:extLst>
          </p:nvPr>
        </p:nvGraphicFramePr>
        <p:xfrm>
          <a:off x="838200" y="1419225"/>
          <a:ext cx="10515600" cy="4757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Рисунок 5" descr="Линейчатая диаграмма (справа налево)">
            <a:extLst>
              <a:ext uri="{FF2B5EF4-FFF2-40B4-BE49-F238E27FC236}">
                <a16:creationId xmlns:a16="http://schemas.microsoft.com/office/drawing/2014/main" id="{A26490A3-85CC-4154-9B4E-0599985115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153400" y="2334237"/>
            <a:ext cx="914400" cy="914400"/>
          </a:xfrm>
          <a:prstGeom prst="rect">
            <a:avLst/>
          </a:prstGeom>
        </p:spPr>
      </p:pic>
      <p:pic>
        <p:nvPicPr>
          <p:cNvPr id="10" name="Рисунок 9" descr="Звезды">
            <a:extLst>
              <a:ext uri="{FF2B5EF4-FFF2-40B4-BE49-F238E27FC236}">
                <a16:creationId xmlns:a16="http://schemas.microsoft.com/office/drawing/2014/main" id="{C95A9226-4BDA-4255-87B7-A18A712D0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19338" y="2323525"/>
            <a:ext cx="914400" cy="914400"/>
          </a:xfrm>
          <a:prstGeom prst="rect">
            <a:avLst/>
          </a:prstGeom>
        </p:spPr>
      </p:pic>
      <p:pic>
        <p:nvPicPr>
          <p:cNvPr id="12" name="Рисунок 11" descr="Интернет">
            <a:extLst>
              <a:ext uri="{FF2B5EF4-FFF2-40B4-BE49-F238E27FC236}">
                <a16:creationId xmlns:a16="http://schemas.microsoft.com/office/drawing/2014/main" id="{BDB55A46-25A3-41B1-9468-FBD00743EDE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706268" y="959642"/>
            <a:ext cx="779464" cy="779464"/>
          </a:xfrm>
          <a:prstGeom prst="rect">
            <a:avLst/>
          </a:prstGeom>
        </p:spPr>
      </p:pic>
      <p:pic>
        <p:nvPicPr>
          <p:cNvPr id="14" name="Рисунок 13" descr="Лупа">
            <a:extLst>
              <a:ext uri="{FF2B5EF4-FFF2-40B4-BE49-F238E27FC236}">
                <a16:creationId xmlns:a16="http://schemas.microsoft.com/office/drawing/2014/main" id="{C6EB796F-4B4F-4DE8-970A-01710CC543C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591187" y="4524375"/>
            <a:ext cx="914400" cy="914400"/>
          </a:xfrm>
          <a:prstGeom prst="rect">
            <a:avLst/>
          </a:prstGeom>
        </p:spPr>
      </p:pic>
      <p:pic>
        <p:nvPicPr>
          <p:cNvPr id="16" name="Рисунок 15" descr="Блокировка">
            <a:extLst>
              <a:ext uri="{FF2B5EF4-FFF2-40B4-BE49-F238E27FC236}">
                <a16:creationId xmlns:a16="http://schemas.microsoft.com/office/drawing/2014/main" id="{AECC7A97-11D1-438F-9B0E-232CE6FD014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543101" y="4524375"/>
            <a:ext cx="914400" cy="914400"/>
          </a:xfrm>
          <a:prstGeom prst="rect">
            <a:avLst/>
          </a:prstGeom>
        </p:spPr>
      </p:pic>
      <p:sp>
        <p:nvSpPr>
          <p:cNvPr id="17" name="Номер слайда 32">
            <a:extLst>
              <a:ext uri="{FF2B5EF4-FFF2-40B4-BE49-F238E27FC236}">
                <a16:creationId xmlns:a16="http://schemas.microsoft.com/office/drawing/2014/main" id="{301566E8-A3E7-4F9A-8170-11D1C4432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5997109"/>
            <a:ext cx="2743200" cy="365125"/>
          </a:xfrm>
        </p:spPr>
        <p:txBody>
          <a:bodyPr/>
          <a:lstStyle/>
          <a:p>
            <a:fld id="{CD3CFB71-1CE4-F444-9353-4A5915601373}" type="slidenum">
              <a:rPr lang="en-UA" smtClean="0">
                <a:solidFill>
                  <a:srgbClr val="02836D"/>
                </a:solidFill>
              </a:rPr>
              <a:t>6</a:t>
            </a:fld>
            <a:endParaRPr lang="en-UA" dirty="0">
              <a:solidFill>
                <a:srgbClr val="0283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466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640B463F-166C-4D63-B816-261EE1E22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Ссылки</a:t>
            </a:r>
          </a:p>
        </p:txBody>
      </p:sp>
      <p:sp>
        <p:nvSpPr>
          <p:cNvPr id="10" name="Объект 9">
            <a:extLst>
              <a:ext uri="{FF2B5EF4-FFF2-40B4-BE49-F238E27FC236}">
                <a16:creationId xmlns:a16="http://schemas.microsoft.com/office/drawing/2014/main" id="{A5C7E236-C4A9-4322-9DA5-DC429DC7E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rgbClr val="02836D"/>
                </a:solidFill>
              </a:rPr>
              <a:t>Главная страница приложения – </a:t>
            </a:r>
            <a:r>
              <a:rPr lang="en-US" dirty="0">
                <a:solidFill>
                  <a:srgbClr val="02836D"/>
                </a:solidFill>
                <a:hlinkClick r:id="rId2"/>
              </a:rPr>
              <a:t>https://perm-eventhub.ru/</a:t>
            </a:r>
            <a:r>
              <a:rPr lang="ru-RU" dirty="0">
                <a:solidFill>
                  <a:srgbClr val="02836D"/>
                </a:solidFill>
              </a:rPr>
              <a:t> </a:t>
            </a:r>
            <a:endParaRPr lang="en-US" dirty="0">
              <a:solidFill>
                <a:srgbClr val="02836D"/>
              </a:solidFill>
            </a:endParaRPr>
          </a:p>
          <a:p>
            <a:r>
              <a:rPr lang="ru-RU" dirty="0">
                <a:solidFill>
                  <a:srgbClr val="02836D"/>
                </a:solidFill>
              </a:rPr>
              <a:t>Исходный код – </a:t>
            </a:r>
            <a:r>
              <a:rPr lang="en-US" dirty="0">
                <a:solidFill>
                  <a:srgbClr val="02836D"/>
                </a:solidFill>
                <a:hlinkClick r:id="rId3"/>
              </a:rPr>
              <a:t>https://github.com/eshabakhov/eventhub</a:t>
            </a:r>
            <a:endParaRPr lang="ru-RU" dirty="0">
              <a:solidFill>
                <a:srgbClr val="02836D"/>
              </a:solidFill>
            </a:endParaRPr>
          </a:p>
          <a:p>
            <a:r>
              <a:rPr lang="ru-RU" dirty="0">
                <a:solidFill>
                  <a:srgbClr val="02836D"/>
                </a:solidFill>
              </a:rPr>
              <a:t>Демонстрация работы приложения – </a:t>
            </a:r>
            <a:r>
              <a:rPr lang="en-US" dirty="0">
                <a:solidFill>
                  <a:srgbClr val="02836D"/>
                </a:solidFill>
                <a:hlinkClick r:id="rId4"/>
              </a:rPr>
              <a:t>https://rutube.ru/video/7b9d60e58a123f228792e58343efa191/</a:t>
            </a:r>
            <a:r>
              <a:rPr lang="en-US" dirty="0">
                <a:solidFill>
                  <a:srgbClr val="02836D"/>
                </a:solidFill>
              </a:rPr>
              <a:t> </a:t>
            </a:r>
            <a:endParaRPr lang="ru-RU" dirty="0">
              <a:solidFill>
                <a:srgbClr val="02836D"/>
              </a:solidFill>
            </a:endParaRPr>
          </a:p>
        </p:txBody>
      </p:sp>
      <p:sp>
        <p:nvSpPr>
          <p:cNvPr id="11" name="Номер слайда 32">
            <a:extLst>
              <a:ext uri="{FF2B5EF4-FFF2-40B4-BE49-F238E27FC236}">
                <a16:creationId xmlns:a16="http://schemas.microsoft.com/office/drawing/2014/main" id="{0DCAF4AC-692C-4982-8D17-F8D8C9957E6A}"/>
              </a:ext>
            </a:extLst>
          </p:cNvPr>
          <p:cNvSpPr txBox="1">
            <a:spLocks/>
          </p:cNvSpPr>
          <p:nvPr/>
        </p:nvSpPr>
        <p:spPr>
          <a:xfrm>
            <a:off x="8610600" y="599710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A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D3CFB71-1CE4-F444-9353-4A5915601373}" type="slidenum">
              <a:rPr lang="en-UA" smtClean="0">
                <a:solidFill>
                  <a:srgbClr val="02836D"/>
                </a:solidFill>
              </a:rPr>
              <a:pPr/>
              <a:t>7</a:t>
            </a:fld>
            <a:endParaRPr lang="en-UA" dirty="0">
              <a:solidFill>
                <a:srgbClr val="02836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5943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5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5A53"/>
      </a:accent1>
      <a:accent2>
        <a:srgbClr val="FF9218"/>
      </a:accent2>
      <a:accent3>
        <a:srgbClr val="A5A5A5"/>
      </a:accent3>
      <a:accent4>
        <a:srgbClr val="FD2754"/>
      </a:accent4>
      <a:accent5>
        <a:srgbClr val="2BABE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174</Words>
  <Application>Microsoft Office PowerPoint</Application>
  <PresentationFormat>Широкоэкранный</PresentationFormat>
  <Paragraphs>54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EVENTHUB</vt:lpstr>
      <vt:lpstr>Команда КМБ</vt:lpstr>
      <vt:lpstr>Roadmap проекта</vt:lpstr>
      <vt:lpstr>Roadmap проекта</vt:lpstr>
      <vt:lpstr>Реализованный функционал во втором туре</vt:lpstr>
      <vt:lpstr>Реализованный функционал в финальном туре</vt:lpstr>
      <vt:lpstr>Ссылки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Eset Shabakhov</cp:lastModifiedBy>
  <cp:revision>4</cp:revision>
  <dcterms:created xsi:type="dcterms:W3CDTF">2023-01-23T17:53:34Z</dcterms:created>
  <dcterms:modified xsi:type="dcterms:W3CDTF">2025-05-21T20:35:02Z</dcterms:modified>
</cp:coreProperties>
</file>

<file path=docProps/thumbnail.jpeg>
</file>